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B06"/>
    <a:srgbClr val="753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7B97-08A7-8647-AFAB-2EB51438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104" y="1189973"/>
            <a:ext cx="7390356" cy="2893512"/>
          </a:xfrm>
        </p:spPr>
        <p:txBody>
          <a:bodyPr anchor="ctr"/>
          <a:lstStyle>
            <a:lvl1pPr algn="ctr">
              <a:defRPr sz="6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E8854-6440-024D-BCC2-3C19DF190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707" y="4378652"/>
            <a:ext cx="5206652" cy="944910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A196-A46A-934F-BF71-B933B395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73D4-80A4-CD4F-A017-CF4E78F7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2402-A6AC-D64A-A7F2-FD646CB6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66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5226-2782-6A4E-BA30-56173474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8F40C-23DC-E642-B529-F84946812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93C39-A0A8-E84B-BD16-81A829A7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2C6E-8E81-424E-AFC8-08376394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100C3-3E2C-844D-B918-476114BC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5385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71095-6ACE-BC42-9958-00420AE0C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C73A9-E776-2441-B911-176B26585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2A70-B2FC-1245-937C-46CC464A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2B527-39A8-8648-88A3-1289A9A4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FB1B2-1C14-9544-9396-FF70C94C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56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9D8-19BD-DD49-904E-2FE40DCF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1"/>
            <a:ext cx="10284912" cy="1325563"/>
          </a:xfrm>
        </p:spPr>
        <p:txBody>
          <a:bodyPr/>
          <a:lstStyle>
            <a:lvl1pPr>
              <a:defRPr b="1">
                <a:solidFill>
                  <a:srgbClr val="7534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20B0-F2A2-D04C-B8C9-15011654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712891"/>
            <a:ext cx="10284912" cy="4351338"/>
          </a:xfrm>
        </p:spPr>
        <p:txBody>
          <a:bodyPr/>
          <a:lstStyle>
            <a:lvl1pPr>
              <a:defRPr>
                <a:solidFill>
                  <a:srgbClr val="A84B06"/>
                </a:solidFill>
              </a:defRPr>
            </a:lvl1pPr>
            <a:lvl2pPr>
              <a:defRPr>
                <a:solidFill>
                  <a:srgbClr val="A84B06"/>
                </a:solidFill>
              </a:defRPr>
            </a:lvl2pPr>
            <a:lvl3pPr>
              <a:defRPr>
                <a:solidFill>
                  <a:srgbClr val="A84B06"/>
                </a:solidFill>
              </a:defRPr>
            </a:lvl3pPr>
            <a:lvl4pPr>
              <a:defRPr>
                <a:solidFill>
                  <a:srgbClr val="A84B06"/>
                </a:solidFill>
              </a:defRPr>
            </a:lvl4pPr>
            <a:lvl5pPr>
              <a:defRPr>
                <a:solidFill>
                  <a:srgbClr val="A84B0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EFB3-0EEB-DB4B-8ADE-F975CF9A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707" y="6069883"/>
            <a:ext cx="2743200" cy="365125"/>
          </a:xfrm>
        </p:spPr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028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6A6F-2578-4F40-9444-0FE25542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027E-E5F9-6E40-82DC-E4F77A74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DFB4D-D348-A44F-96A0-4FA433E4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B2C02-C58E-8D46-8024-69F858EC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F96A-AB02-974D-BAF7-EDDE691C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196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394D-359F-144D-85F1-B1244F50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8FA2-7D3E-EA4C-A819-D3C56D695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83959-94C7-D249-B606-29EE6B8B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1DCD5-AE79-D146-9A74-B7D2FEDB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B0E5C-18B6-4D4A-A941-B5DFC6CF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83F22-2278-4743-BE7E-4B0BF79B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5077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1260-5D11-CA40-BCC0-1583BE51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E1AF-4B92-FC42-955E-724B75B8D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8253A-9869-1646-AC98-ED97AA689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61346-D2A0-C249-A6EA-46959A627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7B3B5-AE78-3A4A-B8FB-FECCCF27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856C1-3168-764E-AFA1-23FADF1A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4409D-1E0B-9342-B082-8A796A3C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9E8C4-FA9A-8549-91F3-6B3CE750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592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BD4F-9BD2-7D47-B873-C584657A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99B1E-6D54-0048-A097-5F318D06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56D5D-837C-CE46-A0CC-D459723C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FDFE-1E08-1B4E-9E91-EB7BE61E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3877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B4113-6507-CE40-AEE4-F0575EE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25002-AB79-804F-A875-43748C90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2A71E-E8EF-E845-94C0-F9F869C1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043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8F1C-151C-9E45-A360-4BC50CCB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828F-B1E4-314D-B559-2D3DEDEF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5E2E4-40EB-6A4E-821F-2873070D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20B88-FBE1-5744-B3CD-4D00A9F8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2BA1F-5A02-AD4F-A031-08D87B50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1AF7C-02FE-D847-A386-2077E7F9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9716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6F64-6055-DB48-BA52-FFC2B8F8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2AC89-9E74-BF46-B00B-8113FE4AA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50CAE-0593-2049-847B-75CFA1265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EEEA-4544-E846-9728-91FEA6C3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BEDD-AE69-8944-8418-F93A35ED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C65AD-F9BE-C242-9F1D-3C7C0C8F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3552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E29B1-E044-9B4E-BCD0-E548E538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5D85C-603E-EF4C-9DCE-6EF89CC2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3B9B8-3B2A-F545-BBB8-AD188060D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C3D6-82B6-6F4E-8EF2-47B9C9A52AF3}" type="datetimeFigureOut">
              <a:rPr lang="en-TH" smtClean="0"/>
              <a:t>07/08/2021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6B890-64A3-274D-9018-8B85C988C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8E59-4109-2547-82B3-BE10449B8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B447-8347-524B-8A0D-87D96DF4837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394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6B-3339-104E-9862-D039A52C9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104" y="911678"/>
            <a:ext cx="7390356" cy="2893512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“One Health” Education in Thai Border Schools</a:t>
            </a:r>
            <a:endParaRPr lang="en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5F65-22E9-CC48-B8DC-9EE61D9F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3956" y="4113609"/>
            <a:ext cx="5206652" cy="9449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SEAMEO TROPMED Network </a:t>
            </a:r>
            <a:endParaRPr lang="en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68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35E6-AD38-47E6-AC01-634EE245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1"/>
            <a:ext cx="10284912" cy="64875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5FA4-4E7C-4571-9614-6F6F53B9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65" y="1253331"/>
            <a:ext cx="10284912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Children usually associate closely with animals - a need for 	preventive education against zoonotic diseases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plays a key role in the early development of positive attitude and 	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can bring these concepts to home and to the greater community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Dogs: Death Threats for Malaysian Man Who Organized Dog-Petting Event | Time">
            <a:extLst>
              <a:ext uri="{FF2B5EF4-FFF2-40B4-BE49-F238E27FC236}">
                <a16:creationId xmlns:a16="http://schemas.microsoft.com/office/drawing/2014/main" id="{043AED70-BA29-4197-BB8C-BEB55C8A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4" y="4138819"/>
            <a:ext cx="3473949" cy="18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sian kids group  joyful in biology class. home school concept. Premium Photo">
            <a:extLst>
              <a:ext uri="{FF2B5EF4-FFF2-40B4-BE49-F238E27FC236}">
                <a16:creationId xmlns:a16="http://schemas.microsoft.com/office/drawing/2014/main" id="{9CB7D5A3-8EA5-4913-BF15-180621AC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72" y="4119060"/>
            <a:ext cx="2453002" cy="18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8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F48F-026B-4361-A3EB-BB2E3F1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1"/>
            <a:ext cx="10284912" cy="648757"/>
          </a:xfrm>
        </p:spPr>
        <p:txBody>
          <a:bodyPr>
            <a:normAutofit/>
          </a:bodyPr>
          <a:lstStyle/>
          <a:p>
            <a:r>
              <a:rPr lang="en-US" sz="4000" dirty="0"/>
              <a:t>Implication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B3F1-445E-4B6C-BA5E-11E163A8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99" y="1064134"/>
            <a:ext cx="1097003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</a:t>
            </a:r>
            <a:r>
              <a:rPr lang="en-US" sz="3600" dirty="0"/>
              <a:t>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schools </a:t>
            </a:r>
          </a:p>
          <a:p>
            <a:pPr marL="0" indent="0">
              <a:buNone/>
            </a:pPr>
            <a:endParaRPr lang="en-US" sz="3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tx1"/>
                </a:solidFill>
              </a:rPr>
              <a:t> 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 of both human and animals across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humans and animals live close with each other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project aims to reach underprivileged and under-reached population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CHEVRON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SEAMEO TROPMED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SEAMEO STEM ED – Advisory </a:t>
            </a:r>
          </a:p>
        </p:txBody>
      </p:sp>
    </p:spTree>
    <p:extLst>
      <p:ext uri="{BB962C8B-B14F-4D97-AF65-F5344CB8AC3E}">
        <p14:creationId xmlns:p14="http://schemas.microsoft.com/office/powerpoint/2010/main" val="123683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0910-655C-4E1E-A44A-9ECA0136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95" y="435962"/>
            <a:ext cx="10284912" cy="74152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926D-B613-4851-93F9-5DEF3A66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12" y="1177484"/>
            <a:ext cx="112880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 of the project: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“One Health” related modules for use of the teachers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Teachers trained in curricular mainstreaming One Health related 			concepts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School children receive One Health education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Decrease in the prevalence of Soil-transmitted helminthiasis and 			Anemia among school children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Policy brief on One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0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B6C8-7175-4421-AD74-11894D84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95" y="462766"/>
            <a:ext cx="10284912" cy="662009"/>
          </a:xfrm>
        </p:spPr>
        <p:txBody>
          <a:bodyPr>
            <a:normAutofit fontScale="90000"/>
          </a:bodyPr>
          <a:lstStyle/>
          <a:p>
            <a:r>
              <a:rPr lang="id-I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 Decision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AF53-C563-4B7F-B3E3-96C484DD6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SEAMEO Centre Directors Meeting 2021 is requested to	take note of this “One Health Promotion Project of SEAMEO 	TROPMED Network.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04A2-776D-427A-AD04-709F13EB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2"/>
            <a:ext cx="10284912" cy="5413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Purpose of the 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C96D-60A7-4411-BCB3-365F6CC2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48" y="1584635"/>
            <a:ext cx="10284912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report to the CDM 2021: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new project of SEAMEO TROPMED Network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in collaboration with  SEAMEO STEM-ED, Southeast Asia One 	Health University Network (SEAOHUN)  and CHEVRON.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7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4573-91A7-224E-A00A-6C549606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US" dirty="0"/>
              <a:t> </a:t>
            </a:r>
            <a:br>
              <a:rPr lang="en-US" dirty="0"/>
            </a:b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58DA-E985-164B-943D-E0004FCC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253331"/>
            <a:ext cx="10284912" cy="43513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Health”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underscores the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interconnectedness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interdependence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	humans and animals and with their shared environment</a:t>
            </a:r>
            <a:endParaRPr lang="en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BF9C9-C54D-42E5-94D8-F11766A0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09" b="15620"/>
          <a:stretch/>
        </p:blipFill>
        <p:spPr>
          <a:xfrm>
            <a:off x="4094921" y="2915478"/>
            <a:ext cx="3488703" cy="3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7B6F-5165-4449-B08E-8C505118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2"/>
            <a:ext cx="10284912" cy="7680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1BD43-D833-4E85-879C-DF0EBEA1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13" y="1498045"/>
            <a:ext cx="7224401" cy="406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646A0-9619-461A-8CE1-A310BEA38AE5}"/>
              </a:ext>
            </a:extLst>
          </p:cNvPr>
          <p:cNvSpPr txBox="1"/>
          <p:nvPr/>
        </p:nvSpPr>
        <p:spPr>
          <a:xfrm>
            <a:off x="1457739" y="2080591"/>
            <a:ext cx="23112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 Bird flu,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 Ebola,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 Zika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 COVID-19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7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9FF-950C-4FCC-AB1E-95243EE9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2"/>
            <a:ext cx="10284912" cy="71501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B8BD-A2E3-4251-9088-05102D05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253331"/>
            <a:ext cx="10284912" cy="4351338"/>
          </a:xfrm>
        </p:spPr>
        <p:txBody>
          <a:bodyPr/>
          <a:lstStyle/>
          <a:p>
            <a:r>
              <a:rPr lang="en-US" dirty="0"/>
              <a:t> 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Strengthening One Health Education in Southeast Asia”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Strengthening One Health University Networks - </a:t>
            </a:r>
            <a:r>
              <a:rPr lang="en-US" dirty="0"/>
              <a:t> SEAOHUN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Applying One Health to Solve Community Health Issue -  	Tropical Disease Research Center of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One Health in Thai Border School – SEAMEO 			TROPMED Network, STEM-Ed  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3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F023-4500-4960-AB83-08C56889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374421"/>
            <a:ext cx="10284912" cy="5310762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Purpose: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Promote the concepts of “One Health” among students and 	school officials/teachers in selected border schools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 </a:t>
            </a:r>
            <a:r>
              <a:rPr lang="en-US" b="1" i="1" dirty="0"/>
              <a:t>Objectives:</a:t>
            </a:r>
          </a:p>
          <a:p>
            <a:pPr marL="0" indent="0">
              <a:buNone/>
            </a:pPr>
            <a:endParaRPr lang="en-US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 competencies of teachers on the promotion of One 			Health concepts.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Enhance knowledge, and develop positive attitudes and   				behaviors related to One Health and other health 				concerns among students.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Collaborate with different groups in the community for the 			promotion of the One Health concept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24E2-0710-4A1F-A3CA-3949CEE7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52392"/>
            <a:ext cx="10284912" cy="70176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C8D1-E979-4B42-8143-E3AFBA46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253331"/>
            <a:ext cx="10284912" cy="4351338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Tanawsri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sub-district: (Ratchaburi 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borders with Myanmar on its west side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population of about 15, 600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7 villages ( 2 with informal border crossings with Myanmar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D3D34-FBF0-4317-8169-CA7773AD4340}"/>
              </a:ext>
            </a:extLst>
          </p:cNvPr>
          <p:cNvGrpSpPr/>
          <p:nvPr/>
        </p:nvGrpSpPr>
        <p:grpSpPr>
          <a:xfrm>
            <a:off x="4075043" y="3747636"/>
            <a:ext cx="4041913" cy="2301142"/>
            <a:chOff x="333285" y="621442"/>
            <a:chExt cx="11376426" cy="5615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991E94-31E7-4AFD-84CA-42D6C4460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285" y="627774"/>
              <a:ext cx="7901424" cy="5608783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0351E3-7F75-43D9-9155-863E85B39751}"/>
                </a:ext>
              </a:extLst>
            </p:cNvPr>
            <p:cNvGrpSpPr/>
            <p:nvPr/>
          </p:nvGrpSpPr>
          <p:grpSpPr>
            <a:xfrm>
              <a:off x="8484284" y="621442"/>
              <a:ext cx="3225427" cy="5615115"/>
              <a:chOff x="8484284" y="621442"/>
              <a:chExt cx="3225427" cy="56151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43E36F7-411E-4425-A04F-F7351E913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4284" y="621442"/>
                <a:ext cx="3225427" cy="5615115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A3160-4241-44A1-B175-24AA90C4BECE}"/>
                  </a:ext>
                </a:extLst>
              </p:cNvPr>
              <p:cNvSpPr/>
              <p:nvPr/>
            </p:nvSpPr>
            <p:spPr>
              <a:xfrm>
                <a:off x="9246550" y="3127761"/>
                <a:ext cx="478564" cy="34183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9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D1DC-3AE3-41C6-90FC-B78AD7F8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Activities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62A27-829E-4577-9362-81A718CB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943" y="1129795"/>
            <a:ext cx="10284912" cy="4860188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preparation of the selected border schools and communities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Modules for Teachers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Assessment of School Children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Soil-Transmitted Helminthiasis and Anemia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of teachers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 mainstreaming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Co-curricular activities for students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and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2783-591D-453E-9A9B-63FB2ACE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D63D-2E3A-484B-AED3-C37BA14F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156300"/>
            <a:ext cx="1028491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“One Health” concept -  consistent with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SDG 3 (Good Health and Well-being)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SDG 4 (Quality Education)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SDG 6 (Clean Water and Sanitation)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SDG 17 (Partnerships)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is also consistent with SEAMEO Priority Areas: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 2 (Addressing Barriers to Inclusion)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 3 (Resiliency in the Face of Emergencies)</a:t>
            </a:r>
          </a:p>
        </p:txBody>
      </p:sp>
    </p:spTree>
    <p:extLst>
      <p:ext uri="{BB962C8B-B14F-4D97-AF65-F5344CB8AC3E}">
        <p14:creationId xmlns:p14="http://schemas.microsoft.com/office/powerpoint/2010/main" val="247655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568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Promoting “One Health” Education in Thai Border Schools</vt:lpstr>
      <vt:lpstr> Purpose of the WP</vt:lpstr>
      <vt:lpstr>Background  </vt:lpstr>
      <vt:lpstr>Background</vt:lpstr>
      <vt:lpstr>Scope</vt:lpstr>
      <vt:lpstr>PowerPoint Presentation</vt:lpstr>
      <vt:lpstr>Study site</vt:lpstr>
      <vt:lpstr>Major Activities   </vt:lpstr>
      <vt:lpstr>Implication  </vt:lpstr>
      <vt:lpstr>Implication..</vt:lpstr>
      <vt:lpstr>Implication </vt:lpstr>
      <vt:lpstr>Justification </vt:lpstr>
      <vt:lpstr>Requested Decision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 mon</dc:creator>
  <cp:lastModifiedBy>SEAMEO_NB3</cp:lastModifiedBy>
  <cp:revision>16</cp:revision>
  <dcterms:created xsi:type="dcterms:W3CDTF">2021-06-07T12:42:43Z</dcterms:created>
  <dcterms:modified xsi:type="dcterms:W3CDTF">2021-07-08T12:19:29Z</dcterms:modified>
</cp:coreProperties>
</file>