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48" r:id="rId2"/>
    <p:sldMasterId id="2147483669" r:id="rId3"/>
  </p:sldMasterIdLst>
  <p:notesMasterIdLst>
    <p:notesMasterId r:id="rId22"/>
  </p:notesMasterIdLst>
  <p:sldIdLst>
    <p:sldId id="300" r:id="rId4"/>
    <p:sldId id="326" r:id="rId5"/>
    <p:sldId id="298" r:id="rId6"/>
    <p:sldId id="345" r:id="rId7"/>
    <p:sldId id="348" r:id="rId8"/>
    <p:sldId id="335" r:id="rId9"/>
    <p:sldId id="347" r:id="rId10"/>
    <p:sldId id="339" r:id="rId11"/>
    <p:sldId id="342" r:id="rId12"/>
    <p:sldId id="337" r:id="rId13"/>
    <p:sldId id="349" r:id="rId14"/>
    <p:sldId id="338" r:id="rId15"/>
    <p:sldId id="336" r:id="rId16"/>
    <p:sldId id="340" r:id="rId17"/>
    <p:sldId id="343" r:id="rId18"/>
    <p:sldId id="344" r:id="rId19"/>
    <p:sldId id="278" r:id="rId20"/>
    <p:sldId id="330" r:id="rId21"/>
  </p:sldIdLst>
  <p:sldSz cx="14630400" cy="8229600"/>
  <p:notesSz cx="7102475" cy="9388475"/>
  <p:defaultTextStyle>
    <a:defPPr>
      <a:defRPr lang="en-US"/>
    </a:defPPr>
    <a:lvl1pPr marL="0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descreen white template" id="{CDDA78CC-0567-ED4D-8581-AD1225859E84}">
          <p14:sldIdLst>
            <p14:sldId id="300"/>
            <p14:sldId id="326"/>
            <p14:sldId id="298"/>
            <p14:sldId id="345"/>
            <p14:sldId id="348"/>
            <p14:sldId id="335"/>
            <p14:sldId id="347"/>
            <p14:sldId id="339"/>
            <p14:sldId id="342"/>
            <p14:sldId id="337"/>
            <p14:sldId id="349"/>
            <p14:sldId id="338"/>
            <p14:sldId id="336"/>
            <p14:sldId id="340"/>
            <p14:sldId id="343"/>
            <p14:sldId id="344"/>
            <p14:sldId id="278"/>
            <p14:sldId id="330"/>
          </p14:sldIdLst>
        </p14:section>
        <p14:section name="widescreen blue template" id="{BD6B5937-BDEE-A74E-AAEF-DD8C52F0BD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836">
          <p15:clr>
            <a:srgbClr val="A4A3A4"/>
          </p15:clr>
        </p15:guide>
        <p15:guide id="2" orient="horz" pos="4237">
          <p15:clr>
            <a:srgbClr val="A4A3A4"/>
          </p15:clr>
        </p15:guide>
        <p15:guide id="3" orient="horz" pos="3938">
          <p15:clr>
            <a:srgbClr val="A4A3A4"/>
          </p15:clr>
        </p15:guide>
        <p15:guide id="4" pos="254">
          <p15:clr>
            <a:srgbClr val="A4A3A4"/>
          </p15:clr>
        </p15:guide>
        <p15:guide id="5" pos="5501">
          <p15:clr>
            <a:srgbClr val="A4A3A4"/>
          </p15:clr>
        </p15:guide>
        <p15:guide id="6" orient="horz" pos="2167">
          <p15:clr>
            <a:srgbClr val="A4A3A4"/>
          </p15:clr>
        </p15:guide>
        <p15:guide id="7" orient="horz" pos="4726">
          <p15:clr>
            <a:srgbClr val="A4A3A4"/>
          </p15:clr>
        </p15:guide>
        <p15:guide id="8" pos="407">
          <p15:clr>
            <a:srgbClr val="A4A3A4"/>
          </p15:clr>
        </p15:guide>
        <p15:guide id="9" pos="8802">
          <p15:clr>
            <a:srgbClr val="A4A3A4"/>
          </p15:clr>
        </p15:guide>
        <p15:guide id="10" orient="horz" pos="2592">
          <p15:clr>
            <a:srgbClr val="A4A3A4"/>
          </p15:clr>
        </p15:guide>
        <p15:guide id="11" orient="horz" pos="1009">
          <p15:clr>
            <a:srgbClr val="A4A3A4"/>
          </p15:clr>
        </p15:guide>
        <p15:guide id="12" orient="horz" pos="4729">
          <p15:clr>
            <a:srgbClr val="A4A3A4"/>
          </p15:clr>
        </p15:guide>
        <p15:guide id="13" pos="4608">
          <p15:clr>
            <a:srgbClr val="A4A3A4"/>
          </p15:clr>
        </p15:guide>
        <p15:guide id="14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 showGuides="1">
      <p:cViewPr varScale="1">
        <p:scale>
          <a:sx n="48" d="100"/>
          <a:sy n="48" d="100"/>
        </p:scale>
        <p:origin x="336" y="54"/>
      </p:cViewPr>
      <p:guideLst>
        <p:guide orient="horz" pos="836"/>
        <p:guide orient="horz" pos="4237"/>
        <p:guide orient="horz" pos="3938"/>
        <p:guide pos="254"/>
        <p:guide pos="5501"/>
        <p:guide orient="horz" pos="2167"/>
        <p:guide orient="horz" pos="4726"/>
        <p:guide pos="407"/>
        <p:guide pos="8802"/>
        <p:guide orient="horz" pos="2592"/>
        <p:guide orient="horz" pos="1009"/>
        <p:guide orient="horz" pos="4729"/>
        <p:guide pos="4608"/>
        <p:guide pos="414"/>
      </p:guideLst>
    </p:cSldViewPr>
  </p:slideViewPr>
  <p:outlineViewPr>
    <p:cViewPr>
      <p:scale>
        <a:sx n="33" d="100"/>
        <a:sy n="33" d="100"/>
      </p:scale>
      <p:origin x="0" y="-6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90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57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ED6E8-89BD-4FE5-8252-313D66624432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714A01-0CA8-4360-B940-1891D17896FF}">
      <dgm:prSet phldrT="[Text]"/>
      <dgm:spPr/>
      <dgm:t>
        <a:bodyPr/>
        <a:lstStyle/>
        <a:p>
          <a:r>
            <a:rPr lang="en-US" dirty="0"/>
            <a:t>Dr. Panamas </a:t>
          </a:r>
          <a:r>
            <a:rPr lang="en-US" dirty="0" err="1"/>
            <a:t>Maneekan</a:t>
          </a:r>
          <a:endParaRPr lang="en-US" dirty="0"/>
        </a:p>
      </dgm:t>
    </dgm:pt>
    <dgm:pt modelId="{2A77AD2C-0C98-4CFA-98ED-7A6F5EEA4845}" type="parTrans" cxnId="{DE182432-5A50-4FD3-B0DC-069D7678A812}">
      <dgm:prSet/>
      <dgm:spPr/>
      <dgm:t>
        <a:bodyPr/>
        <a:lstStyle/>
        <a:p>
          <a:endParaRPr lang="en-US"/>
        </a:p>
      </dgm:t>
    </dgm:pt>
    <dgm:pt modelId="{4AEA7879-E8BF-4B58-A463-C91D8C601B5C}" type="sibTrans" cxnId="{DE182432-5A50-4FD3-B0DC-069D7678A812}">
      <dgm:prSet/>
      <dgm:spPr/>
      <dgm:t>
        <a:bodyPr/>
        <a:lstStyle/>
        <a:p>
          <a:endParaRPr lang="en-US"/>
        </a:p>
      </dgm:t>
    </dgm:pt>
    <dgm:pt modelId="{6D135F3F-7A9F-4CD5-9D1B-E7EF6F2B4F5A}">
      <dgm:prSet phldrT="[Text]" custT="1"/>
      <dgm:spPr/>
      <dgm:t>
        <a:bodyPr/>
        <a:lstStyle/>
        <a:p>
          <a:pPr>
            <a:buNone/>
          </a:pPr>
          <a:r>
            <a:rPr lang="en-US" sz="1200" b="1" dirty="0"/>
            <a:t>Administrative Officer</a:t>
          </a:r>
        </a:p>
      </dgm:t>
    </dgm:pt>
    <dgm:pt modelId="{40CAC7AD-A044-4CDD-BFFE-4F9B463002AA}" type="parTrans" cxnId="{09B1251D-F774-48B0-BD14-BC3AE0CF1E00}">
      <dgm:prSet/>
      <dgm:spPr/>
      <dgm:t>
        <a:bodyPr/>
        <a:lstStyle/>
        <a:p>
          <a:endParaRPr lang="en-US"/>
        </a:p>
      </dgm:t>
    </dgm:pt>
    <dgm:pt modelId="{563FCA69-A5E4-4774-BB01-5108203FFD5B}" type="sibTrans" cxnId="{09B1251D-F774-48B0-BD14-BC3AE0CF1E00}">
      <dgm:prSet/>
      <dgm:spPr/>
      <dgm:t>
        <a:bodyPr/>
        <a:lstStyle/>
        <a:p>
          <a:endParaRPr lang="en-US"/>
        </a:p>
      </dgm:t>
    </dgm:pt>
    <dgm:pt modelId="{95B62D1F-38E8-4CBB-9D07-589F6BE8D880}">
      <dgm:prSet phldrT="[Text]"/>
      <dgm:spPr/>
      <dgm:t>
        <a:bodyPr/>
        <a:lstStyle/>
        <a:p>
          <a:endParaRPr lang="en-US" sz="800" dirty="0"/>
        </a:p>
      </dgm:t>
    </dgm:pt>
    <dgm:pt modelId="{870497E3-78DB-44DF-A661-311CCDC925A0}" type="parTrans" cxnId="{EBFFD70C-35D1-4A44-9060-958632C6A716}">
      <dgm:prSet/>
      <dgm:spPr/>
      <dgm:t>
        <a:bodyPr/>
        <a:lstStyle/>
        <a:p>
          <a:endParaRPr lang="en-US"/>
        </a:p>
      </dgm:t>
    </dgm:pt>
    <dgm:pt modelId="{BC79E8E7-C4C0-4DA9-9BCD-6B721D2439AA}" type="sibTrans" cxnId="{EBFFD70C-35D1-4A44-9060-958632C6A716}">
      <dgm:prSet/>
      <dgm:spPr/>
      <dgm:t>
        <a:bodyPr/>
        <a:lstStyle/>
        <a:p>
          <a:endParaRPr lang="en-US"/>
        </a:p>
      </dgm:t>
    </dgm:pt>
    <dgm:pt modelId="{3BD39595-13A8-43B1-A1B2-07AA9AAF71F6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200" b="1" dirty="0"/>
            <a:t>Field Coordinator</a:t>
          </a:r>
        </a:p>
      </dgm:t>
    </dgm:pt>
    <dgm:pt modelId="{7CC6B404-1952-429F-B8F2-344D67408389}" type="parTrans" cxnId="{C6DC9CFB-2C55-4E7D-8782-DF051BC9B8CC}">
      <dgm:prSet/>
      <dgm:spPr/>
      <dgm:t>
        <a:bodyPr/>
        <a:lstStyle/>
        <a:p>
          <a:endParaRPr lang="en-US"/>
        </a:p>
      </dgm:t>
    </dgm:pt>
    <dgm:pt modelId="{D4F840C8-20C6-41DD-9894-086106A1C373}" type="sibTrans" cxnId="{C6DC9CFB-2C55-4E7D-8782-DF051BC9B8CC}">
      <dgm:prSet/>
      <dgm:spPr/>
      <dgm:t>
        <a:bodyPr/>
        <a:lstStyle/>
        <a:p>
          <a:endParaRPr lang="en-US"/>
        </a:p>
      </dgm:t>
    </dgm:pt>
    <dgm:pt modelId="{7B46A2C2-160C-47AF-9EB9-F2173A4CAACF}">
      <dgm:prSet phldrT="[Text]"/>
      <dgm:spPr/>
      <dgm:t>
        <a:bodyPr/>
        <a:lstStyle/>
        <a:p>
          <a:r>
            <a:rPr lang="en-US" dirty="0"/>
            <a:t>Mr. Irwin Chavez</a:t>
          </a:r>
        </a:p>
      </dgm:t>
    </dgm:pt>
    <dgm:pt modelId="{4D6DF84F-66E3-48A2-870A-851367573A51}" type="parTrans" cxnId="{906FC05C-868C-4F2B-B505-9282DA29BE58}">
      <dgm:prSet/>
      <dgm:spPr/>
      <dgm:t>
        <a:bodyPr/>
        <a:lstStyle/>
        <a:p>
          <a:endParaRPr lang="en-US"/>
        </a:p>
      </dgm:t>
    </dgm:pt>
    <dgm:pt modelId="{886C805C-EB70-4244-AA44-47A15CEAC9E4}" type="sibTrans" cxnId="{906FC05C-868C-4F2B-B505-9282DA29BE58}">
      <dgm:prSet/>
      <dgm:spPr/>
      <dgm:t>
        <a:bodyPr/>
        <a:lstStyle/>
        <a:p>
          <a:endParaRPr lang="en-US"/>
        </a:p>
      </dgm:t>
    </dgm:pt>
    <dgm:pt modelId="{1680351E-ABF5-4F80-B51F-82EAA50851C3}">
      <dgm:prSet phldrT="[Text]" custT="1"/>
      <dgm:spPr/>
      <dgm:t>
        <a:bodyPr/>
        <a:lstStyle/>
        <a:p>
          <a:pPr>
            <a:buNone/>
          </a:pPr>
          <a:r>
            <a:rPr lang="en-US" sz="1200" b="1" dirty="0"/>
            <a:t>Statistician</a:t>
          </a:r>
        </a:p>
      </dgm:t>
    </dgm:pt>
    <dgm:pt modelId="{4E60628A-56AF-4E79-BEBC-37C1881D720F}" type="parTrans" cxnId="{3CBB4C82-2669-4971-B1CD-988EF63DD136}">
      <dgm:prSet/>
      <dgm:spPr/>
      <dgm:t>
        <a:bodyPr/>
        <a:lstStyle/>
        <a:p>
          <a:endParaRPr lang="en-US"/>
        </a:p>
      </dgm:t>
    </dgm:pt>
    <dgm:pt modelId="{113E99C5-0757-4ADB-A880-292E85EB9EFF}" type="sibTrans" cxnId="{3CBB4C82-2669-4971-B1CD-988EF63DD136}">
      <dgm:prSet/>
      <dgm:spPr/>
      <dgm:t>
        <a:bodyPr/>
        <a:lstStyle/>
        <a:p>
          <a:endParaRPr lang="en-US"/>
        </a:p>
      </dgm:t>
    </dgm:pt>
    <dgm:pt modelId="{31C5390D-8142-4F08-B21F-EFCF27653EC6}">
      <dgm:prSet phldrT="[Text]"/>
      <dgm:spPr/>
      <dgm:t>
        <a:bodyPr/>
        <a:lstStyle/>
        <a:p>
          <a:r>
            <a:rPr lang="en-US" dirty="0"/>
            <a:t>Ms. </a:t>
          </a:r>
          <a:r>
            <a:rPr lang="en-US" dirty="0" err="1"/>
            <a:t>Pornpimol</a:t>
          </a:r>
          <a:r>
            <a:rPr lang="en-US" dirty="0"/>
            <a:t> </a:t>
          </a:r>
          <a:r>
            <a:rPr lang="en-US" dirty="0" err="1"/>
            <a:t>Chaivittayangkul</a:t>
          </a:r>
          <a:endParaRPr lang="en-US" dirty="0"/>
        </a:p>
      </dgm:t>
    </dgm:pt>
    <dgm:pt modelId="{0A95D637-A7F0-4021-BFF0-9BA12772921B}" type="parTrans" cxnId="{E9D0690D-E0AE-41C1-ADBA-DFD0CFE46739}">
      <dgm:prSet/>
      <dgm:spPr/>
      <dgm:t>
        <a:bodyPr/>
        <a:lstStyle/>
        <a:p>
          <a:endParaRPr lang="en-US"/>
        </a:p>
      </dgm:t>
    </dgm:pt>
    <dgm:pt modelId="{B5672308-EEFA-41A8-A5D4-8E0885A03FC4}" type="sibTrans" cxnId="{E9D0690D-E0AE-41C1-ADBA-DFD0CFE46739}">
      <dgm:prSet/>
      <dgm:spPr/>
      <dgm:t>
        <a:bodyPr/>
        <a:lstStyle/>
        <a:p>
          <a:endParaRPr lang="en-US"/>
        </a:p>
      </dgm:t>
    </dgm:pt>
    <dgm:pt modelId="{05D96AC2-E3DE-4D27-95A1-8CEB70D7A7A7}">
      <dgm:prSet phldrT="[Text]"/>
      <dgm:spPr/>
      <dgm:t>
        <a:bodyPr/>
        <a:lstStyle/>
        <a:p>
          <a:pPr>
            <a:buNone/>
          </a:pPr>
          <a:endParaRPr lang="en-US" sz="800" dirty="0"/>
        </a:p>
      </dgm:t>
    </dgm:pt>
    <dgm:pt modelId="{C436EEFA-360D-420E-95A8-DB40858A8E77}" type="parTrans" cxnId="{5F037A79-DF31-4CB9-8773-0C05A62F1EF3}">
      <dgm:prSet/>
      <dgm:spPr/>
      <dgm:t>
        <a:bodyPr/>
        <a:lstStyle/>
        <a:p>
          <a:endParaRPr lang="en-US"/>
        </a:p>
      </dgm:t>
    </dgm:pt>
    <dgm:pt modelId="{9E1220D0-AC58-430F-8D06-BD93F33027BC}" type="sibTrans" cxnId="{5F037A79-DF31-4CB9-8773-0C05A62F1EF3}">
      <dgm:prSet/>
      <dgm:spPr/>
      <dgm:t>
        <a:bodyPr/>
        <a:lstStyle/>
        <a:p>
          <a:endParaRPr lang="en-US"/>
        </a:p>
      </dgm:t>
    </dgm:pt>
    <dgm:pt modelId="{17219088-C5FF-4D31-B44F-0B19F5E3EAA6}">
      <dgm:prSet phldrT="[Text]" custT="1"/>
      <dgm:spPr/>
      <dgm:t>
        <a:bodyPr/>
        <a:lstStyle/>
        <a:p>
          <a:pPr>
            <a:buNone/>
          </a:pPr>
          <a:endParaRPr lang="en-US" sz="1200" b="1" dirty="0"/>
        </a:p>
      </dgm:t>
    </dgm:pt>
    <dgm:pt modelId="{EAAB8976-2CE6-4FF9-8790-03458CFC2175}" type="parTrans" cxnId="{CB2C52CD-6C0D-482B-9FB4-7AAE5C16EBF1}">
      <dgm:prSet/>
      <dgm:spPr/>
      <dgm:t>
        <a:bodyPr/>
        <a:lstStyle/>
        <a:p>
          <a:endParaRPr lang="en-US"/>
        </a:p>
      </dgm:t>
    </dgm:pt>
    <dgm:pt modelId="{D97507FB-81FE-4E79-8577-68B106B588DB}" type="sibTrans" cxnId="{CB2C52CD-6C0D-482B-9FB4-7AAE5C16EBF1}">
      <dgm:prSet/>
      <dgm:spPr/>
      <dgm:t>
        <a:bodyPr/>
        <a:lstStyle/>
        <a:p>
          <a:endParaRPr lang="en-US"/>
        </a:p>
      </dgm:t>
    </dgm:pt>
    <dgm:pt modelId="{89CE1A30-321F-4DBE-9215-D40E1CE69A6E}">
      <dgm:prSet phldrT="[Text]"/>
      <dgm:spPr/>
      <dgm:t>
        <a:bodyPr/>
        <a:lstStyle/>
        <a:p>
          <a:r>
            <a:rPr lang="en-US" dirty="0"/>
            <a:t>Dr. </a:t>
          </a:r>
          <a:r>
            <a:rPr lang="en-US" dirty="0" err="1"/>
            <a:t>Kessara</a:t>
          </a:r>
          <a:r>
            <a:rPr lang="en-US" dirty="0"/>
            <a:t> </a:t>
          </a:r>
          <a:r>
            <a:rPr lang="en-US" dirty="0" err="1"/>
            <a:t>Amornvuthivorn</a:t>
          </a:r>
          <a:endParaRPr lang="en-US" dirty="0"/>
        </a:p>
      </dgm:t>
    </dgm:pt>
    <dgm:pt modelId="{B093B7EE-27D0-4547-AF0B-704C6C4BAF22}" type="sibTrans" cxnId="{017961BA-A0EE-46A3-94AC-E69DC32FBC66}">
      <dgm:prSet/>
      <dgm:spPr/>
      <dgm:t>
        <a:bodyPr/>
        <a:lstStyle/>
        <a:p>
          <a:endParaRPr lang="en-US"/>
        </a:p>
      </dgm:t>
    </dgm:pt>
    <dgm:pt modelId="{882BC96A-8AC1-4C14-A5E9-23B98B3BA342}" type="parTrans" cxnId="{017961BA-A0EE-46A3-94AC-E69DC32FBC66}">
      <dgm:prSet/>
      <dgm:spPr/>
      <dgm:t>
        <a:bodyPr/>
        <a:lstStyle/>
        <a:p>
          <a:endParaRPr lang="en-US"/>
        </a:p>
      </dgm:t>
    </dgm:pt>
    <dgm:pt modelId="{CB0727F5-7895-40CC-89F7-7A7BD58A25AD}">
      <dgm:prSet phldrT="[Text]" custT="1"/>
      <dgm:spPr/>
      <dgm:t>
        <a:bodyPr/>
        <a:lstStyle/>
        <a:p>
          <a:pPr>
            <a:buNone/>
          </a:pPr>
          <a:r>
            <a:rPr lang="en-US" sz="1200" b="1" dirty="0"/>
            <a:t>Project advisor</a:t>
          </a:r>
          <a:endParaRPr lang="en-US" sz="1200" dirty="0"/>
        </a:p>
      </dgm:t>
    </dgm:pt>
    <dgm:pt modelId="{12F77D5C-F335-4474-B36F-ADE44563A68A}" type="sibTrans" cxnId="{4E36721B-265C-4314-91FD-BC7CC772AE19}">
      <dgm:prSet/>
      <dgm:spPr/>
      <dgm:t>
        <a:bodyPr/>
        <a:lstStyle/>
        <a:p>
          <a:endParaRPr lang="en-US"/>
        </a:p>
      </dgm:t>
    </dgm:pt>
    <dgm:pt modelId="{7CF5BA2B-6DDB-413B-B9E5-405A5428CF4E}" type="parTrans" cxnId="{4E36721B-265C-4314-91FD-BC7CC772AE19}">
      <dgm:prSet/>
      <dgm:spPr/>
      <dgm:t>
        <a:bodyPr/>
        <a:lstStyle/>
        <a:p>
          <a:endParaRPr lang="en-US"/>
        </a:p>
      </dgm:t>
    </dgm:pt>
    <dgm:pt modelId="{4C551F4B-5B93-4255-8472-77A4D498C459}">
      <dgm:prSet phldrT="[Text]"/>
      <dgm:spPr/>
      <dgm:t>
        <a:bodyPr/>
        <a:lstStyle/>
        <a:p>
          <a:r>
            <a:rPr lang="en-US" dirty="0"/>
            <a:t>Dr. Sandra </a:t>
          </a:r>
          <a:r>
            <a:rPr lang="en-US" dirty="0" err="1"/>
            <a:t>Tempongko</a:t>
          </a:r>
          <a:endParaRPr lang="en-US" dirty="0"/>
        </a:p>
      </dgm:t>
    </dgm:pt>
    <dgm:pt modelId="{E1875583-F7B7-4046-AC1F-1C576406EB5D}" type="sibTrans" cxnId="{F9F668A4-971B-4F70-92D6-6B8E058D34B3}">
      <dgm:prSet/>
      <dgm:spPr/>
      <dgm:t>
        <a:bodyPr/>
        <a:lstStyle/>
        <a:p>
          <a:endParaRPr lang="en-US"/>
        </a:p>
      </dgm:t>
    </dgm:pt>
    <dgm:pt modelId="{509A7FE0-4D2E-49BA-AF33-7F1C0C44EE72}" type="parTrans" cxnId="{F9F668A4-971B-4F70-92D6-6B8E058D34B3}">
      <dgm:prSet/>
      <dgm:spPr/>
      <dgm:t>
        <a:bodyPr/>
        <a:lstStyle/>
        <a:p>
          <a:endParaRPr lang="en-US"/>
        </a:p>
      </dgm:t>
    </dgm:pt>
    <dgm:pt modelId="{EF6CB23D-8A86-4367-8BC9-939ADAF04792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200" b="1" dirty="0"/>
            <a:t>Project Co-Leader</a:t>
          </a:r>
        </a:p>
      </dgm:t>
    </dgm:pt>
    <dgm:pt modelId="{E93437E9-3AE8-4010-8727-5B50295A67E2}" type="sibTrans" cxnId="{7FA5FB4C-D6A4-4132-8D93-BB21A31290E2}">
      <dgm:prSet/>
      <dgm:spPr/>
      <dgm:t>
        <a:bodyPr/>
        <a:lstStyle/>
        <a:p>
          <a:endParaRPr lang="en-US"/>
        </a:p>
      </dgm:t>
    </dgm:pt>
    <dgm:pt modelId="{5585CFB4-9818-4870-BAF0-FACE473651C8}" type="parTrans" cxnId="{7FA5FB4C-D6A4-4132-8D93-BB21A31290E2}">
      <dgm:prSet/>
      <dgm:spPr/>
      <dgm:t>
        <a:bodyPr/>
        <a:lstStyle/>
        <a:p>
          <a:endParaRPr lang="en-US"/>
        </a:p>
      </dgm:t>
    </dgm:pt>
    <dgm:pt modelId="{0BD01670-31C2-47CA-8CF2-FEF9BDDF39DA}">
      <dgm:prSet phldrT="[Text]"/>
      <dgm:spPr/>
      <dgm:t>
        <a:bodyPr/>
        <a:lstStyle/>
        <a:p>
          <a:endParaRPr lang="en-US" sz="700" dirty="0"/>
        </a:p>
      </dgm:t>
    </dgm:pt>
    <dgm:pt modelId="{92296DD0-9F14-4EA6-A4AC-E551B0613E87}" type="sibTrans" cxnId="{0A60F361-2165-4CD9-B65E-AB57F40208C3}">
      <dgm:prSet/>
      <dgm:spPr/>
      <dgm:t>
        <a:bodyPr/>
        <a:lstStyle/>
        <a:p>
          <a:endParaRPr lang="en-US"/>
        </a:p>
      </dgm:t>
    </dgm:pt>
    <dgm:pt modelId="{E8D59610-7FC2-4F74-B7CC-DB632B3EF715}" type="parTrans" cxnId="{0A60F361-2165-4CD9-B65E-AB57F40208C3}">
      <dgm:prSet/>
      <dgm:spPr/>
      <dgm:t>
        <a:bodyPr/>
        <a:lstStyle/>
        <a:p>
          <a:endParaRPr lang="en-US"/>
        </a:p>
      </dgm:t>
    </dgm:pt>
    <dgm:pt modelId="{CD4C854F-2E81-49B2-97B2-3A6A1FABD338}">
      <dgm:prSet phldrT="[Text]"/>
      <dgm:spPr/>
      <dgm:t>
        <a:bodyPr/>
        <a:lstStyle/>
        <a:p>
          <a:r>
            <a:rPr lang="en-US" dirty="0"/>
            <a:t>Dr. Pratap </a:t>
          </a:r>
          <a:r>
            <a:rPr lang="en-US" dirty="0" err="1"/>
            <a:t>Singhasivanon</a:t>
          </a:r>
          <a:endParaRPr lang="en-US" dirty="0"/>
        </a:p>
      </dgm:t>
    </dgm:pt>
    <dgm:pt modelId="{49E2D845-2BC7-4CEC-8A9B-3063074A25C4}" type="sibTrans" cxnId="{536E9CE2-5040-4DE8-B803-C72912F5652F}">
      <dgm:prSet/>
      <dgm:spPr/>
      <dgm:t>
        <a:bodyPr/>
        <a:lstStyle/>
        <a:p>
          <a:endParaRPr lang="en-US"/>
        </a:p>
      </dgm:t>
    </dgm:pt>
    <dgm:pt modelId="{500B023E-EADA-4F8E-BDEA-FEC94D7191D2}" type="parTrans" cxnId="{536E9CE2-5040-4DE8-B803-C72912F5652F}">
      <dgm:prSet/>
      <dgm:spPr/>
      <dgm:t>
        <a:bodyPr/>
        <a:lstStyle/>
        <a:p>
          <a:endParaRPr lang="en-US"/>
        </a:p>
      </dgm:t>
    </dgm:pt>
    <dgm:pt modelId="{16ECFB8D-4D87-4BBA-B40E-0FBD21812CDB}">
      <dgm:prSet phldrT="[Text]" custT="1"/>
      <dgm:spPr/>
      <dgm:t>
        <a:bodyPr/>
        <a:lstStyle/>
        <a:p>
          <a:pPr>
            <a:buNone/>
          </a:pPr>
          <a:r>
            <a:rPr lang="en-US" sz="1200" b="1" dirty="0"/>
            <a:t>Project Leader</a:t>
          </a:r>
        </a:p>
      </dgm:t>
    </dgm:pt>
    <dgm:pt modelId="{939CA032-7385-4EF9-9D7D-B58301685CA5}" type="sibTrans" cxnId="{9F49CE81-2B57-4B83-A23F-1F77AADA398D}">
      <dgm:prSet/>
      <dgm:spPr/>
      <dgm:t>
        <a:bodyPr/>
        <a:lstStyle/>
        <a:p>
          <a:endParaRPr lang="en-US"/>
        </a:p>
      </dgm:t>
    </dgm:pt>
    <dgm:pt modelId="{4E0A3227-1046-4B77-BD50-0F970AD914BA}" type="parTrans" cxnId="{9F49CE81-2B57-4B83-A23F-1F77AADA398D}">
      <dgm:prSet/>
      <dgm:spPr/>
      <dgm:t>
        <a:bodyPr/>
        <a:lstStyle/>
        <a:p>
          <a:endParaRPr lang="en-US"/>
        </a:p>
      </dgm:t>
    </dgm:pt>
    <dgm:pt modelId="{29ECE865-2CC6-4976-935C-BC6A166E2D12}" type="pres">
      <dgm:prSet presAssocID="{888ED6E8-89BD-4FE5-8252-313D666244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7DECDE-3A5D-46D2-AD66-D2DB3D61B685}" type="pres">
      <dgm:prSet presAssocID="{04714A01-0CA8-4360-B940-1891D17896FF}" presName="composite" presStyleCnt="0"/>
      <dgm:spPr/>
    </dgm:pt>
    <dgm:pt modelId="{FC3C99BF-2A48-46C1-8457-A4C12B316A8E}" type="pres">
      <dgm:prSet presAssocID="{04714A01-0CA8-4360-B940-1891D17896FF}" presName="ParentText" presStyleLbl="node1" presStyleIdx="0" presStyleCnt="6" custScaleX="97510" custScaleY="100901" custLinFactY="400000" custLinFactNeighborX="-84197" custLinFactNeighborY="408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727CC-E766-4930-A288-E72FD87D63FC}" type="pres">
      <dgm:prSet presAssocID="{04714A01-0CA8-4360-B940-1891D17896FF}" presName="Image" presStyleLbl="bgImgPlace1" presStyleIdx="0" presStyleCnt="6" custScaleX="97510" custScaleY="100901" custLinFactY="38934" custLinFactNeighborX="-84388" custLinFactNeighborY="10000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709" b="-69291"/>
          </a:stretch>
        </a:blipFill>
      </dgm:spPr>
    </dgm:pt>
    <dgm:pt modelId="{DD31E8CD-E27B-4148-B37A-5F889562E334}" type="pres">
      <dgm:prSet presAssocID="{04714A01-0CA8-4360-B940-1891D17896FF}" presName="ChildText" presStyleLbl="fgAcc1" presStyleIdx="0" presStyleCnt="6" custScaleX="134228" custScaleY="100901" custLinFactX="-52381" custLinFactY="100000" custLinFactNeighborX="-100000" custLinFactNeighborY="138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F50BD-ACC5-41B4-AF34-BD36F87E1B1E}" type="pres">
      <dgm:prSet presAssocID="{4AEA7879-E8BF-4B58-A463-C91D8C601B5C}" presName="sibTrans" presStyleCnt="0"/>
      <dgm:spPr/>
    </dgm:pt>
    <dgm:pt modelId="{67C8B48A-5F7E-462A-AA71-26408A9BB59F}" type="pres">
      <dgm:prSet presAssocID="{7B46A2C2-160C-47AF-9EB9-F2173A4CAACF}" presName="composite" presStyleCnt="0"/>
      <dgm:spPr/>
    </dgm:pt>
    <dgm:pt modelId="{8BD1AB74-964E-4366-B967-EDCC219E82D5}" type="pres">
      <dgm:prSet presAssocID="{7B46A2C2-160C-47AF-9EB9-F2173A4CAACF}" presName="ParentText" presStyleLbl="node1" presStyleIdx="1" presStyleCnt="6" custLinFactY="400000" custLinFactNeighborX="-70708" custLinFactNeighborY="4212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EDB17-7572-446A-8359-69B2622A7DDA}" type="pres">
      <dgm:prSet presAssocID="{7B46A2C2-160C-47AF-9EB9-F2173A4CAACF}" presName="Image" presStyleLbl="bgImgPlace1" presStyleIdx="1" presStyleCnt="6" custLinFactY="36161" custLinFactNeighborX="-70560" custLinFactNeighborY="100000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363" b="-60637"/>
          </a:stretch>
        </a:blipFill>
      </dgm:spPr>
    </dgm:pt>
    <dgm:pt modelId="{4A1BCCC0-F51F-4358-B2D9-25AEA8188422}" type="pres">
      <dgm:prSet presAssocID="{7B46A2C2-160C-47AF-9EB9-F2173A4CAACF}" presName="ChildText" presStyleLbl="fgAcc1" presStyleIdx="1" presStyleCnt="6" custScaleX="137494" custLinFactX="-51542" custLinFactY="100000" custLinFactNeighborX="-100000" custLinFactNeighborY="144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1A658-8660-41D8-917C-9A2F7C1155D6}" type="pres">
      <dgm:prSet presAssocID="{886C805C-EB70-4244-AA44-47A15CEAC9E4}" presName="sibTrans" presStyleCnt="0"/>
      <dgm:spPr/>
    </dgm:pt>
    <dgm:pt modelId="{172B0B34-5525-41EF-BCD5-8C83DC2931B5}" type="pres">
      <dgm:prSet presAssocID="{31C5390D-8142-4F08-B21F-EFCF27653EC6}" presName="composite" presStyleCnt="0"/>
      <dgm:spPr/>
    </dgm:pt>
    <dgm:pt modelId="{561BB685-C75B-4368-BBF2-469EE267B9DA}" type="pres">
      <dgm:prSet presAssocID="{31C5390D-8142-4F08-B21F-EFCF27653EC6}" presName="ParentText" presStyleLbl="node1" presStyleIdx="2" presStyleCnt="6" custScaleX="105277" custScaleY="112001" custLinFactY="400000" custLinFactNeighborX="-62798" custLinFactNeighborY="4041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71006-BC9D-4A7C-8429-5BCF77C657D5}" type="pres">
      <dgm:prSet presAssocID="{31C5390D-8142-4F08-B21F-EFCF27653EC6}" presName="Image" presStyleLbl="bgImgPlace1" presStyleIdx="2" presStyleCnt="6" custScaleX="106830" custScaleY="97902" custLinFactY="38479" custLinFactNeighborX="-62798" custLinFactNeighborY="100000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55" t="-44927" r="-4755" b="-34079"/>
          </a:stretch>
        </a:blipFill>
      </dgm:spPr>
    </dgm:pt>
    <dgm:pt modelId="{769BF3B7-C41C-4F10-BF46-A8F959AD45A9}" type="pres">
      <dgm:prSet presAssocID="{31C5390D-8142-4F08-B21F-EFCF27653EC6}" presName="ChildText" presStyleLbl="fgAcc1" presStyleIdx="2" presStyleCnt="6" custScaleX="156700" custLinFactX="-37428" custLinFactY="100000" custLinFactNeighborX="-100000" custLinFactNeighborY="145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B8F45-468C-43B1-87E2-A25353E3423E}" type="pres">
      <dgm:prSet presAssocID="{B5672308-EEFA-41A8-A5D4-8E0885A03FC4}" presName="sibTrans" presStyleCnt="0"/>
      <dgm:spPr/>
    </dgm:pt>
    <dgm:pt modelId="{4E4EEC7F-CEAB-46F0-8EFA-FBE4A9FB03E1}" type="pres">
      <dgm:prSet presAssocID="{CD4C854F-2E81-49B2-97B2-3A6A1FABD338}" presName="composite" presStyleCnt="0"/>
      <dgm:spPr/>
    </dgm:pt>
    <dgm:pt modelId="{3CFF8DB8-E7DA-4112-927F-63C9E8FC9932}" type="pres">
      <dgm:prSet presAssocID="{CD4C854F-2E81-49B2-97B2-3A6A1FABD338}" presName="ParentText" presStyleLbl="node1" presStyleIdx="3" presStyleCnt="6" custLinFactY="-400000" custLinFactNeighborX="-39198" custLinFactNeighborY="-4381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F289C-612F-4E2E-B817-B09C08E85F88}" type="pres">
      <dgm:prSet presAssocID="{CD4C854F-2E81-49B2-97B2-3A6A1FABD338}" presName="Image" presStyleLbl="bgImgPlace1" presStyleIdx="3" presStyleCnt="6" custLinFactY="-53656" custLinFactNeighborX="-40405" custLinFactNeighborY="-100000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4327" b="-4327"/>
          </a:stretch>
        </a:blipFill>
      </dgm:spPr>
    </dgm:pt>
    <dgm:pt modelId="{2F4AFF43-104F-4855-85B9-4FCDB85B90F2}" type="pres">
      <dgm:prSet presAssocID="{CD4C854F-2E81-49B2-97B2-3A6A1FABD338}" presName="ChildText" presStyleLbl="fgAcc1" presStyleIdx="3" presStyleCnt="6" custScaleX="150213" custScaleY="99945" custLinFactY="-100000" custLinFactNeighborX="-55656" custLinFactNeighborY="-145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FE92B-9DA9-4DD3-9FBA-84E115B24285}" type="pres">
      <dgm:prSet presAssocID="{49E2D845-2BC7-4CEC-8A9B-3063074A25C4}" presName="sibTrans" presStyleCnt="0"/>
      <dgm:spPr/>
    </dgm:pt>
    <dgm:pt modelId="{B9E82724-60F0-4691-846F-8C8AB246BCF5}" type="pres">
      <dgm:prSet presAssocID="{4C551F4B-5B93-4255-8472-77A4D498C459}" presName="composite" presStyleCnt="0"/>
      <dgm:spPr/>
    </dgm:pt>
    <dgm:pt modelId="{F83FB959-0D5A-43E2-A6A3-3E1F0E09E438}" type="pres">
      <dgm:prSet presAssocID="{4C551F4B-5B93-4255-8472-77A4D498C459}" presName="ParentText" presStyleLbl="node1" presStyleIdx="4" presStyleCnt="6" custLinFactY="-400000" custLinFactNeighborX="4068" custLinFactNeighborY="-4211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016BB-0B24-4E8F-8A4C-F3581E7A85E7}" type="pres">
      <dgm:prSet presAssocID="{4C551F4B-5B93-4255-8472-77A4D498C459}" presName="Image" presStyleLbl="bgImgPlace1" presStyleIdx="4" presStyleCnt="6" custLinFactY="-45283" custLinFactNeighborX="4068" custLinFactNeighborY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C46A674F-EBFE-4588-868E-2D4EFAD35E7D}" type="pres">
      <dgm:prSet presAssocID="{4C551F4B-5B93-4255-8472-77A4D498C459}" presName="ChildText" presStyleLbl="fgAcc1" presStyleIdx="4" presStyleCnt="6" custScaleX="153106" custLinFactY="-100000" custLinFactNeighborX="29396" custLinFactNeighborY="-139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8C740-AD86-4BB9-AE7D-0E3EB4973DF4}" type="pres">
      <dgm:prSet presAssocID="{E1875583-F7B7-4046-AC1F-1C576406EB5D}" presName="sibTrans" presStyleCnt="0"/>
      <dgm:spPr/>
    </dgm:pt>
    <dgm:pt modelId="{03D8E72C-40F8-4D47-9272-4B5244DA3296}" type="pres">
      <dgm:prSet presAssocID="{89CE1A30-321F-4DBE-9215-D40E1CE69A6E}" presName="composite" presStyleCnt="0"/>
      <dgm:spPr/>
    </dgm:pt>
    <dgm:pt modelId="{0A603641-E5B9-42C5-993B-1D348C928A91}" type="pres">
      <dgm:prSet presAssocID="{89CE1A30-321F-4DBE-9215-D40E1CE69A6E}" presName="ParentText" presStyleLbl="node1" presStyleIdx="5" presStyleCnt="6" custLinFactY="-400000" custLinFactNeighborX="27654" custLinFactNeighborY="-4211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73FFC-CAFE-4B1D-8E21-805B97A41336}" type="pres">
      <dgm:prSet presAssocID="{89CE1A30-321F-4DBE-9215-D40E1CE69A6E}" presName="Image" presStyleLbl="bgImgPlace1" presStyleIdx="5" presStyleCnt="6" custLinFactY="-43404" custLinFactNeighborX="27654" custLinFactNeighborY="-100000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91" b="-41309"/>
          </a:stretch>
        </a:blipFill>
      </dgm:spPr>
    </dgm:pt>
    <dgm:pt modelId="{56E753F0-9452-4D29-81F2-AA18BC7863FB}" type="pres">
      <dgm:prSet presAssocID="{89CE1A30-321F-4DBE-9215-D40E1CE69A6E}" presName="ChildText" presStyleLbl="fgAcc1" presStyleIdx="5" presStyleCnt="6" custScaleX="135639" custLinFactY="-100000" custLinFactNeighborX="63364" custLinFactNeighborY="-135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215953-76C2-4E23-97D3-180D375AC9A3}" type="presOf" srcId="{4C551F4B-5B93-4255-8472-77A4D498C459}" destId="{F83FB959-0D5A-43E2-A6A3-3E1F0E09E438}" srcOrd="0" destOrd="0" presId="urn:microsoft.com/office/officeart/2008/layout/TitledPictureBlocks"/>
    <dgm:cxn modelId="{DC5D1414-C98F-47B9-96DF-CED4192898AA}" type="presOf" srcId="{7B46A2C2-160C-47AF-9EB9-F2173A4CAACF}" destId="{8BD1AB74-964E-4366-B967-EDCC219E82D5}" srcOrd="0" destOrd="0" presId="urn:microsoft.com/office/officeart/2008/layout/TitledPictureBlocks"/>
    <dgm:cxn modelId="{C6DC9CFB-2C55-4E7D-8782-DF051BC9B8CC}" srcId="{04714A01-0CA8-4360-B940-1891D17896FF}" destId="{3BD39595-13A8-43B1-A1B2-07AA9AAF71F6}" srcOrd="0" destOrd="0" parTransId="{7CC6B404-1952-429F-B8F2-344D67408389}" sibTransId="{D4F840C8-20C6-41DD-9894-086106A1C373}"/>
    <dgm:cxn modelId="{BA629E14-C318-464C-8F6B-B48E751FB9DD}" type="presOf" srcId="{16ECFB8D-4D87-4BBA-B40E-0FBD21812CDB}" destId="{2F4AFF43-104F-4855-85B9-4FCDB85B90F2}" srcOrd="0" destOrd="0" presId="urn:microsoft.com/office/officeart/2008/layout/TitledPictureBlocks"/>
    <dgm:cxn modelId="{DE111EC8-ABB5-403E-AF4C-2B6A68389532}" type="presOf" srcId="{3BD39595-13A8-43B1-A1B2-07AA9AAF71F6}" destId="{DD31E8CD-E27B-4148-B37A-5F889562E334}" srcOrd="0" destOrd="0" presId="urn:microsoft.com/office/officeart/2008/layout/TitledPictureBlocks"/>
    <dgm:cxn modelId="{F9F668A4-971B-4F70-92D6-6B8E058D34B3}" srcId="{888ED6E8-89BD-4FE5-8252-313D66624432}" destId="{4C551F4B-5B93-4255-8472-77A4D498C459}" srcOrd="4" destOrd="0" parTransId="{509A7FE0-4D2E-49BA-AF33-7F1C0C44EE72}" sibTransId="{E1875583-F7B7-4046-AC1F-1C576406EB5D}"/>
    <dgm:cxn modelId="{536E9CE2-5040-4DE8-B803-C72912F5652F}" srcId="{888ED6E8-89BD-4FE5-8252-313D66624432}" destId="{CD4C854F-2E81-49B2-97B2-3A6A1FABD338}" srcOrd="3" destOrd="0" parTransId="{500B023E-EADA-4F8E-BDEA-FEC94D7191D2}" sibTransId="{49E2D845-2BC7-4CEC-8A9B-3063074A25C4}"/>
    <dgm:cxn modelId="{21B016AB-3FF4-44F0-8FFD-0EFEDB32AE7B}" type="presOf" srcId="{888ED6E8-89BD-4FE5-8252-313D66624432}" destId="{29ECE865-2CC6-4976-935C-BC6A166E2D12}" srcOrd="0" destOrd="0" presId="urn:microsoft.com/office/officeart/2008/layout/TitledPictureBlocks"/>
    <dgm:cxn modelId="{EBFFD70C-35D1-4A44-9060-958632C6A716}" srcId="{31C5390D-8142-4F08-B21F-EFCF27653EC6}" destId="{95B62D1F-38E8-4CBB-9D07-589F6BE8D880}" srcOrd="2" destOrd="0" parTransId="{870497E3-78DB-44DF-A661-311CCDC925A0}" sibTransId="{BC79E8E7-C4C0-4DA9-9BCD-6B721D2439AA}"/>
    <dgm:cxn modelId="{0B45B648-62AB-40D4-8E2E-0F2C102F7D47}" type="presOf" srcId="{05D96AC2-E3DE-4D27-95A1-8CEB70D7A7A7}" destId="{769BF3B7-C41C-4F10-BF46-A8F959AD45A9}" srcOrd="0" destOrd="3" presId="urn:microsoft.com/office/officeart/2008/layout/TitledPictureBlocks"/>
    <dgm:cxn modelId="{CB2C52CD-6C0D-482B-9FB4-7AAE5C16EBF1}" srcId="{31C5390D-8142-4F08-B21F-EFCF27653EC6}" destId="{17219088-C5FF-4D31-B44F-0B19F5E3EAA6}" srcOrd="0" destOrd="0" parTransId="{EAAB8976-2CE6-4FF9-8790-03458CFC2175}" sibTransId="{D97507FB-81FE-4E79-8577-68B106B588DB}"/>
    <dgm:cxn modelId="{30A651D5-05D1-437C-8793-8C08D69E0156}" type="presOf" srcId="{89CE1A30-321F-4DBE-9215-D40E1CE69A6E}" destId="{0A603641-E5B9-42C5-993B-1D348C928A91}" srcOrd="0" destOrd="0" presId="urn:microsoft.com/office/officeart/2008/layout/TitledPictureBlocks"/>
    <dgm:cxn modelId="{017961BA-A0EE-46A3-94AC-E69DC32FBC66}" srcId="{888ED6E8-89BD-4FE5-8252-313D66624432}" destId="{89CE1A30-321F-4DBE-9215-D40E1CE69A6E}" srcOrd="5" destOrd="0" parTransId="{882BC96A-8AC1-4C14-A5E9-23B98B3BA342}" sibTransId="{B093B7EE-27D0-4547-AF0B-704C6C4BAF22}"/>
    <dgm:cxn modelId="{0CE99F62-9CBA-47CB-BC4F-9D161336DCA7}" type="presOf" srcId="{1680351E-ABF5-4F80-B51F-82EAA50851C3}" destId="{4A1BCCC0-F51F-4358-B2D9-25AEA8188422}" srcOrd="0" destOrd="0" presId="urn:microsoft.com/office/officeart/2008/layout/TitledPictureBlocks"/>
    <dgm:cxn modelId="{5F037A79-DF31-4CB9-8773-0C05A62F1EF3}" srcId="{31C5390D-8142-4F08-B21F-EFCF27653EC6}" destId="{05D96AC2-E3DE-4D27-95A1-8CEB70D7A7A7}" srcOrd="3" destOrd="0" parTransId="{C436EEFA-360D-420E-95A8-DB40858A8E77}" sibTransId="{9E1220D0-AC58-430F-8D06-BD93F33027BC}"/>
    <dgm:cxn modelId="{4E36721B-265C-4314-91FD-BC7CC772AE19}" srcId="{89CE1A30-321F-4DBE-9215-D40E1CE69A6E}" destId="{CB0727F5-7895-40CC-89F7-7A7BD58A25AD}" srcOrd="0" destOrd="0" parTransId="{7CF5BA2B-6DDB-413B-B9E5-405A5428CF4E}" sibTransId="{12F77D5C-F335-4474-B36F-ADE44563A68A}"/>
    <dgm:cxn modelId="{242AD05B-4935-464D-8893-ED9B5F0D5BCC}" type="presOf" srcId="{17219088-C5FF-4D31-B44F-0B19F5E3EAA6}" destId="{769BF3B7-C41C-4F10-BF46-A8F959AD45A9}" srcOrd="0" destOrd="0" presId="urn:microsoft.com/office/officeart/2008/layout/TitledPictureBlocks"/>
    <dgm:cxn modelId="{9F49CE81-2B57-4B83-A23F-1F77AADA398D}" srcId="{CD4C854F-2E81-49B2-97B2-3A6A1FABD338}" destId="{16ECFB8D-4D87-4BBA-B40E-0FBD21812CDB}" srcOrd="0" destOrd="0" parTransId="{4E0A3227-1046-4B77-BD50-0F970AD914BA}" sibTransId="{939CA032-7385-4EF9-9D7D-B58301685CA5}"/>
    <dgm:cxn modelId="{59EB2C15-3761-409B-8F69-B394F28A02C7}" type="presOf" srcId="{31C5390D-8142-4F08-B21F-EFCF27653EC6}" destId="{561BB685-C75B-4368-BBF2-469EE267B9DA}" srcOrd="0" destOrd="0" presId="urn:microsoft.com/office/officeart/2008/layout/TitledPictureBlocks"/>
    <dgm:cxn modelId="{8506753B-834A-4D6B-9BE7-3412133DBF82}" type="presOf" srcId="{CB0727F5-7895-40CC-89F7-7A7BD58A25AD}" destId="{56E753F0-9452-4D29-81F2-AA18BC7863FB}" srcOrd="0" destOrd="0" presId="urn:microsoft.com/office/officeart/2008/layout/TitledPictureBlocks"/>
    <dgm:cxn modelId="{F4157879-F7AA-4E17-AAAD-0D8C7E58059E}" type="presOf" srcId="{04714A01-0CA8-4360-B940-1891D17896FF}" destId="{FC3C99BF-2A48-46C1-8457-A4C12B316A8E}" srcOrd="0" destOrd="0" presId="urn:microsoft.com/office/officeart/2008/layout/TitledPictureBlocks"/>
    <dgm:cxn modelId="{D03C9CBE-70C1-45AF-B513-7AFD7ECCC4B8}" type="presOf" srcId="{EF6CB23D-8A86-4367-8BC9-939ADAF04792}" destId="{C46A674F-EBFE-4588-868E-2D4EFAD35E7D}" srcOrd="0" destOrd="0" presId="urn:microsoft.com/office/officeart/2008/layout/TitledPictureBlocks"/>
    <dgm:cxn modelId="{09B1251D-F774-48B0-BD14-BC3AE0CF1E00}" srcId="{31C5390D-8142-4F08-B21F-EFCF27653EC6}" destId="{6D135F3F-7A9F-4CD5-9D1B-E7EF6F2B4F5A}" srcOrd="1" destOrd="0" parTransId="{40CAC7AD-A044-4CDD-BFFE-4F9B463002AA}" sibTransId="{563FCA69-A5E4-4774-BB01-5108203FFD5B}"/>
    <dgm:cxn modelId="{0A60F361-2165-4CD9-B65E-AB57F40208C3}" srcId="{4C551F4B-5B93-4255-8472-77A4D498C459}" destId="{0BD01670-31C2-47CA-8CF2-FEF9BDDF39DA}" srcOrd="1" destOrd="0" parTransId="{E8D59610-7FC2-4F74-B7CC-DB632B3EF715}" sibTransId="{92296DD0-9F14-4EA6-A4AC-E551B0613E87}"/>
    <dgm:cxn modelId="{1523DC87-EBA2-44E3-90EC-E2208C5EE498}" type="presOf" srcId="{95B62D1F-38E8-4CBB-9D07-589F6BE8D880}" destId="{769BF3B7-C41C-4F10-BF46-A8F959AD45A9}" srcOrd="0" destOrd="2" presId="urn:microsoft.com/office/officeart/2008/layout/TitledPictureBlocks"/>
    <dgm:cxn modelId="{3CBB4C82-2669-4971-B1CD-988EF63DD136}" srcId="{7B46A2C2-160C-47AF-9EB9-F2173A4CAACF}" destId="{1680351E-ABF5-4F80-B51F-82EAA50851C3}" srcOrd="0" destOrd="0" parTransId="{4E60628A-56AF-4E79-BEBC-37C1881D720F}" sibTransId="{113E99C5-0757-4ADB-A880-292E85EB9EFF}"/>
    <dgm:cxn modelId="{26312EC8-4B4F-4D45-A335-E934D3F6B96D}" type="presOf" srcId="{0BD01670-31C2-47CA-8CF2-FEF9BDDF39DA}" destId="{C46A674F-EBFE-4588-868E-2D4EFAD35E7D}" srcOrd="0" destOrd="1" presId="urn:microsoft.com/office/officeart/2008/layout/TitledPictureBlocks"/>
    <dgm:cxn modelId="{7FA5FB4C-D6A4-4132-8D93-BB21A31290E2}" srcId="{4C551F4B-5B93-4255-8472-77A4D498C459}" destId="{EF6CB23D-8A86-4367-8BC9-939ADAF04792}" srcOrd="0" destOrd="0" parTransId="{5585CFB4-9818-4870-BAF0-FACE473651C8}" sibTransId="{E93437E9-3AE8-4010-8727-5B50295A67E2}"/>
    <dgm:cxn modelId="{DE182432-5A50-4FD3-B0DC-069D7678A812}" srcId="{888ED6E8-89BD-4FE5-8252-313D66624432}" destId="{04714A01-0CA8-4360-B940-1891D17896FF}" srcOrd="0" destOrd="0" parTransId="{2A77AD2C-0C98-4CFA-98ED-7A6F5EEA4845}" sibTransId="{4AEA7879-E8BF-4B58-A463-C91D8C601B5C}"/>
    <dgm:cxn modelId="{37121F66-E91C-4D48-9942-FE6F938D7C4C}" type="presOf" srcId="{6D135F3F-7A9F-4CD5-9D1B-E7EF6F2B4F5A}" destId="{769BF3B7-C41C-4F10-BF46-A8F959AD45A9}" srcOrd="0" destOrd="1" presId="urn:microsoft.com/office/officeart/2008/layout/TitledPictureBlocks"/>
    <dgm:cxn modelId="{906FC05C-868C-4F2B-B505-9282DA29BE58}" srcId="{888ED6E8-89BD-4FE5-8252-313D66624432}" destId="{7B46A2C2-160C-47AF-9EB9-F2173A4CAACF}" srcOrd="1" destOrd="0" parTransId="{4D6DF84F-66E3-48A2-870A-851367573A51}" sibTransId="{886C805C-EB70-4244-AA44-47A15CEAC9E4}"/>
    <dgm:cxn modelId="{E9D0690D-E0AE-41C1-ADBA-DFD0CFE46739}" srcId="{888ED6E8-89BD-4FE5-8252-313D66624432}" destId="{31C5390D-8142-4F08-B21F-EFCF27653EC6}" srcOrd="2" destOrd="0" parTransId="{0A95D637-A7F0-4021-BFF0-9BA12772921B}" sibTransId="{B5672308-EEFA-41A8-A5D4-8E0885A03FC4}"/>
    <dgm:cxn modelId="{AAD576BA-D0AD-43BF-8139-C8DF8AAECFE0}" type="presOf" srcId="{CD4C854F-2E81-49B2-97B2-3A6A1FABD338}" destId="{3CFF8DB8-E7DA-4112-927F-63C9E8FC9932}" srcOrd="0" destOrd="0" presId="urn:microsoft.com/office/officeart/2008/layout/TitledPictureBlocks"/>
    <dgm:cxn modelId="{942AE169-E885-4612-8235-43D2F920ECAF}" type="presParOf" srcId="{29ECE865-2CC6-4976-935C-BC6A166E2D12}" destId="{D37DECDE-3A5D-46D2-AD66-D2DB3D61B685}" srcOrd="0" destOrd="0" presId="urn:microsoft.com/office/officeart/2008/layout/TitledPictureBlocks"/>
    <dgm:cxn modelId="{623D66B6-C3B6-4E8F-8E13-267B3943B559}" type="presParOf" srcId="{D37DECDE-3A5D-46D2-AD66-D2DB3D61B685}" destId="{FC3C99BF-2A48-46C1-8457-A4C12B316A8E}" srcOrd="0" destOrd="0" presId="urn:microsoft.com/office/officeart/2008/layout/TitledPictureBlocks"/>
    <dgm:cxn modelId="{B64DA4A1-0B29-4F03-B87B-CF31ADFAC6B1}" type="presParOf" srcId="{D37DECDE-3A5D-46D2-AD66-D2DB3D61B685}" destId="{E0C727CC-E766-4930-A288-E72FD87D63FC}" srcOrd="1" destOrd="0" presId="urn:microsoft.com/office/officeart/2008/layout/TitledPictureBlocks"/>
    <dgm:cxn modelId="{953A4D43-80D6-44A3-A87C-2D4EDFF8DE01}" type="presParOf" srcId="{D37DECDE-3A5D-46D2-AD66-D2DB3D61B685}" destId="{DD31E8CD-E27B-4148-B37A-5F889562E334}" srcOrd="2" destOrd="0" presId="urn:microsoft.com/office/officeart/2008/layout/TitledPictureBlocks"/>
    <dgm:cxn modelId="{42F7A4BA-CB13-4664-B87E-AFCFA77B6840}" type="presParOf" srcId="{29ECE865-2CC6-4976-935C-BC6A166E2D12}" destId="{B05F50BD-ACC5-41B4-AF34-BD36F87E1B1E}" srcOrd="1" destOrd="0" presId="urn:microsoft.com/office/officeart/2008/layout/TitledPictureBlocks"/>
    <dgm:cxn modelId="{414917C0-4B81-4D54-9437-6DBC28F46303}" type="presParOf" srcId="{29ECE865-2CC6-4976-935C-BC6A166E2D12}" destId="{67C8B48A-5F7E-462A-AA71-26408A9BB59F}" srcOrd="2" destOrd="0" presId="urn:microsoft.com/office/officeart/2008/layout/TitledPictureBlocks"/>
    <dgm:cxn modelId="{A9F12F70-7295-4FE1-91D6-B9B7DBA755E1}" type="presParOf" srcId="{67C8B48A-5F7E-462A-AA71-26408A9BB59F}" destId="{8BD1AB74-964E-4366-B967-EDCC219E82D5}" srcOrd="0" destOrd="0" presId="urn:microsoft.com/office/officeart/2008/layout/TitledPictureBlocks"/>
    <dgm:cxn modelId="{722BB555-C296-47FE-B854-48F416588D02}" type="presParOf" srcId="{67C8B48A-5F7E-462A-AA71-26408A9BB59F}" destId="{BCDEDB17-7572-446A-8359-69B2622A7DDA}" srcOrd="1" destOrd="0" presId="urn:microsoft.com/office/officeart/2008/layout/TitledPictureBlocks"/>
    <dgm:cxn modelId="{F4B986AD-E6AF-46D5-9AE2-6173BABE7704}" type="presParOf" srcId="{67C8B48A-5F7E-462A-AA71-26408A9BB59F}" destId="{4A1BCCC0-F51F-4358-B2D9-25AEA8188422}" srcOrd="2" destOrd="0" presId="urn:microsoft.com/office/officeart/2008/layout/TitledPictureBlocks"/>
    <dgm:cxn modelId="{5AEB5EFD-0355-4FE2-844C-2B8F42C5E6A9}" type="presParOf" srcId="{29ECE865-2CC6-4976-935C-BC6A166E2D12}" destId="{BAC1A658-8660-41D8-917C-9A2F7C1155D6}" srcOrd="3" destOrd="0" presId="urn:microsoft.com/office/officeart/2008/layout/TitledPictureBlocks"/>
    <dgm:cxn modelId="{409B86F0-64B5-4241-812D-984E5A15C721}" type="presParOf" srcId="{29ECE865-2CC6-4976-935C-BC6A166E2D12}" destId="{172B0B34-5525-41EF-BCD5-8C83DC2931B5}" srcOrd="4" destOrd="0" presId="urn:microsoft.com/office/officeart/2008/layout/TitledPictureBlocks"/>
    <dgm:cxn modelId="{E5854976-096A-419E-AC4C-BFBEA475FA66}" type="presParOf" srcId="{172B0B34-5525-41EF-BCD5-8C83DC2931B5}" destId="{561BB685-C75B-4368-BBF2-469EE267B9DA}" srcOrd="0" destOrd="0" presId="urn:microsoft.com/office/officeart/2008/layout/TitledPictureBlocks"/>
    <dgm:cxn modelId="{BA286390-F6FE-4D1C-A7F7-66B9DEBFADC5}" type="presParOf" srcId="{172B0B34-5525-41EF-BCD5-8C83DC2931B5}" destId="{77D71006-BC9D-4A7C-8429-5BCF77C657D5}" srcOrd="1" destOrd="0" presId="urn:microsoft.com/office/officeart/2008/layout/TitledPictureBlocks"/>
    <dgm:cxn modelId="{78A7F944-100E-4EE0-B817-F1241DF9923D}" type="presParOf" srcId="{172B0B34-5525-41EF-BCD5-8C83DC2931B5}" destId="{769BF3B7-C41C-4F10-BF46-A8F959AD45A9}" srcOrd="2" destOrd="0" presId="urn:microsoft.com/office/officeart/2008/layout/TitledPictureBlocks"/>
    <dgm:cxn modelId="{F8C239F4-C6AB-4FA6-8C30-FBC10309AD5F}" type="presParOf" srcId="{29ECE865-2CC6-4976-935C-BC6A166E2D12}" destId="{A74B8F45-468C-43B1-87E2-A25353E3423E}" srcOrd="5" destOrd="0" presId="urn:microsoft.com/office/officeart/2008/layout/TitledPictureBlocks"/>
    <dgm:cxn modelId="{8FC903E5-D828-4908-8D85-706120D2B180}" type="presParOf" srcId="{29ECE865-2CC6-4976-935C-BC6A166E2D12}" destId="{4E4EEC7F-CEAB-46F0-8EFA-FBE4A9FB03E1}" srcOrd="6" destOrd="0" presId="urn:microsoft.com/office/officeart/2008/layout/TitledPictureBlocks"/>
    <dgm:cxn modelId="{E0E87244-E645-4B7C-801B-20B384710C60}" type="presParOf" srcId="{4E4EEC7F-CEAB-46F0-8EFA-FBE4A9FB03E1}" destId="{3CFF8DB8-E7DA-4112-927F-63C9E8FC9932}" srcOrd="0" destOrd="0" presId="urn:microsoft.com/office/officeart/2008/layout/TitledPictureBlocks"/>
    <dgm:cxn modelId="{D2CDBFE8-8F0D-48FE-9EC0-C1248A61D1C1}" type="presParOf" srcId="{4E4EEC7F-CEAB-46F0-8EFA-FBE4A9FB03E1}" destId="{A4BF289C-612F-4E2E-B817-B09C08E85F88}" srcOrd="1" destOrd="0" presId="urn:microsoft.com/office/officeart/2008/layout/TitledPictureBlocks"/>
    <dgm:cxn modelId="{AF7ED8CC-BF33-4104-B0F2-AFBD9C905ECD}" type="presParOf" srcId="{4E4EEC7F-CEAB-46F0-8EFA-FBE4A9FB03E1}" destId="{2F4AFF43-104F-4855-85B9-4FCDB85B90F2}" srcOrd="2" destOrd="0" presId="urn:microsoft.com/office/officeart/2008/layout/TitledPictureBlocks"/>
    <dgm:cxn modelId="{BF6E4827-5B71-4EA0-BCD7-F9F7C3600E3C}" type="presParOf" srcId="{29ECE865-2CC6-4976-935C-BC6A166E2D12}" destId="{B8AFE92B-9DA9-4DD3-9FBA-84E115B24285}" srcOrd="7" destOrd="0" presId="urn:microsoft.com/office/officeart/2008/layout/TitledPictureBlocks"/>
    <dgm:cxn modelId="{AC12D709-1795-4763-AE1A-B2B15A0E9E13}" type="presParOf" srcId="{29ECE865-2CC6-4976-935C-BC6A166E2D12}" destId="{B9E82724-60F0-4691-846F-8C8AB246BCF5}" srcOrd="8" destOrd="0" presId="urn:microsoft.com/office/officeart/2008/layout/TitledPictureBlocks"/>
    <dgm:cxn modelId="{816C0076-895E-44FE-9DAD-CD23C385EA91}" type="presParOf" srcId="{B9E82724-60F0-4691-846F-8C8AB246BCF5}" destId="{F83FB959-0D5A-43E2-A6A3-3E1F0E09E438}" srcOrd="0" destOrd="0" presId="urn:microsoft.com/office/officeart/2008/layout/TitledPictureBlocks"/>
    <dgm:cxn modelId="{33ECEE1D-BE4D-4110-BD1A-6FA61378AC64}" type="presParOf" srcId="{B9E82724-60F0-4691-846F-8C8AB246BCF5}" destId="{38C016BB-0B24-4E8F-8A4C-F3581E7A85E7}" srcOrd="1" destOrd="0" presId="urn:microsoft.com/office/officeart/2008/layout/TitledPictureBlocks"/>
    <dgm:cxn modelId="{B6A12584-CCEC-48E4-AFA2-F4113A294D18}" type="presParOf" srcId="{B9E82724-60F0-4691-846F-8C8AB246BCF5}" destId="{C46A674F-EBFE-4588-868E-2D4EFAD35E7D}" srcOrd="2" destOrd="0" presId="urn:microsoft.com/office/officeart/2008/layout/TitledPictureBlocks"/>
    <dgm:cxn modelId="{8730ACB4-19B3-4C50-A677-1F2DB2141B58}" type="presParOf" srcId="{29ECE865-2CC6-4976-935C-BC6A166E2D12}" destId="{4AD8C740-AD86-4BB9-AE7D-0E3EB4973DF4}" srcOrd="9" destOrd="0" presId="urn:microsoft.com/office/officeart/2008/layout/TitledPictureBlocks"/>
    <dgm:cxn modelId="{0DCA9BDF-2AC6-48DD-881C-898CFC555DC0}" type="presParOf" srcId="{29ECE865-2CC6-4976-935C-BC6A166E2D12}" destId="{03D8E72C-40F8-4D47-9272-4B5244DA3296}" srcOrd="10" destOrd="0" presId="urn:microsoft.com/office/officeart/2008/layout/TitledPictureBlocks"/>
    <dgm:cxn modelId="{3102E5A6-DEB6-4D36-BB57-B886AEECA03E}" type="presParOf" srcId="{03D8E72C-40F8-4D47-9272-4B5244DA3296}" destId="{0A603641-E5B9-42C5-993B-1D348C928A91}" srcOrd="0" destOrd="0" presId="urn:microsoft.com/office/officeart/2008/layout/TitledPictureBlocks"/>
    <dgm:cxn modelId="{FCC60F4C-DA80-40B2-8174-8CAAC3ED3FB6}" type="presParOf" srcId="{03D8E72C-40F8-4D47-9272-4B5244DA3296}" destId="{2BE73FFC-CAFE-4B1D-8E21-805B97A41336}" srcOrd="1" destOrd="0" presId="urn:microsoft.com/office/officeart/2008/layout/TitledPictureBlocks"/>
    <dgm:cxn modelId="{5C1650BF-9C8C-4F0C-801E-E2FB983EC678}" type="presParOf" srcId="{03D8E72C-40F8-4D47-9272-4B5244DA3296}" destId="{56E753F0-9452-4D29-81F2-AA18BC7863F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727CC-E766-4930-A288-E72FD87D63FC}">
      <dsp:nvSpPr>
        <dsp:cNvPr id="0" name=""/>
        <dsp:cNvSpPr/>
      </dsp:nvSpPr>
      <dsp:spPr>
        <a:xfrm>
          <a:off x="0" y="2867341"/>
          <a:ext cx="1981557" cy="1737348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709" b="-6929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1E8CD-E27B-4148-B37A-5F889562E334}">
      <dsp:nvSpPr>
        <dsp:cNvPr id="0" name=""/>
        <dsp:cNvSpPr/>
      </dsp:nvSpPr>
      <dsp:spPr>
        <a:xfrm>
          <a:off x="1658981" y="3109527"/>
          <a:ext cx="1293447" cy="1011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/>
            <a:t>Field Coordinator</a:t>
          </a:r>
        </a:p>
      </dsp:txBody>
      <dsp:txXfrm>
        <a:off x="1688621" y="3139167"/>
        <a:ext cx="1234167" cy="952694"/>
      </dsp:txXfrm>
    </dsp:sp>
    <dsp:sp modelId="{FC3C99BF-2A48-46C1-8457-A4C12B316A8E}">
      <dsp:nvSpPr>
        <dsp:cNvPr id="0" name=""/>
        <dsp:cNvSpPr/>
      </dsp:nvSpPr>
      <dsp:spPr>
        <a:xfrm>
          <a:off x="0" y="2550385"/>
          <a:ext cx="1981557" cy="299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Dr. Panamas </a:t>
          </a:r>
          <a:r>
            <a:rPr lang="en-US" sz="1100" kern="1200" dirty="0" err="1"/>
            <a:t>Maneekan</a:t>
          </a:r>
          <a:endParaRPr lang="en-US" sz="1100" kern="1200" dirty="0"/>
        </a:p>
      </dsp:txBody>
      <dsp:txXfrm>
        <a:off x="0" y="2550385"/>
        <a:ext cx="1981557" cy="299164"/>
      </dsp:txXfrm>
    </dsp:sp>
    <dsp:sp modelId="{BCDEDB17-7572-446A-8359-69B2622A7DDA}">
      <dsp:nvSpPr>
        <dsp:cNvPr id="0" name=""/>
        <dsp:cNvSpPr/>
      </dsp:nvSpPr>
      <dsp:spPr>
        <a:xfrm>
          <a:off x="3564082" y="2830562"/>
          <a:ext cx="2032157" cy="1721834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363" b="-6063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CCC0-F51F-4358-B2D9-25AEA8188422}">
      <dsp:nvSpPr>
        <dsp:cNvPr id="0" name=""/>
        <dsp:cNvSpPr/>
      </dsp:nvSpPr>
      <dsp:spPr>
        <a:xfrm>
          <a:off x="5118583" y="3175477"/>
          <a:ext cx="1324918" cy="1002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Statistician</a:t>
          </a:r>
        </a:p>
      </dsp:txBody>
      <dsp:txXfrm>
        <a:off x="5147958" y="3204852"/>
        <a:ext cx="1266168" cy="944187"/>
      </dsp:txXfrm>
    </dsp:sp>
    <dsp:sp modelId="{8BD1AB74-964E-4366-B967-EDCC219E82D5}">
      <dsp:nvSpPr>
        <dsp:cNvPr id="0" name=""/>
        <dsp:cNvSpPr/>
      </dsp:nvSpPr>
      <dsp:spPr>
        <a:xfrm>
          <a:off x="3561075" y="2592634"/>
          <a:ext cx="2032157" cy="29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Mr. Irwin Chavez</a:t>
          </a:r>
        </a:p>
      </dsp:txBody>
      <dsp:txXfrm>
        <a:off x="3561075" y="2592634"/>
        <a:ext cx="2032157" cy="296493"/>
      </dsp:txXfrm>
    </dsp:sp>
    <dsp:sp modelId="{77D71006-BC9D-4A7C-8429-5BCF77C657D5}">
      <dsp:nvSpPr>
        <dsp:cNvPr id="0" name=""/>
        <dsp:cNvSpPr/>
      </dsp:nvSpPr>
      <dsp:spPr>
        <a:xfrm>
          <a:off x="7204807" y="2906463"/>
          <a:ext cx="2170954" cy="1685710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55" t="-44927" r="-4755" b="-3407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BF3B7-C41C-4F10-BF46-A8F959AD45A9}">
      <dsp:nvSpPr>
        <dsp:cNvPr id="0" name=""/>
        <dsp:cNvSpPr/>
      </dsp:nvSpPr>
      <dsp:spPr>
        <a:xfrm>
          <a:off x="8714440" y="3209871"/>
          <a:ext cx="1509991" cy="1002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/>
            <a:t>Administrative Officer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</dsp:txBody>
      <dsp:txXfrm>
        <a:off x="8743815" y="3239246"/>
        <a:ext cx="1451241" cy="944187"/>
      </dsp:txXfrm>
    </dsp:sp>
    <dsp:sp modelId="{561BB685-C75B-4368-BBF2-469EE267B9DA}">
      <dsp:nvSpPr>
        <dsp:cNvPr id="0" name=""/>
        <dsp:cNvSpPr/>
      </dsp:nvSpPr>
      <dsp:spPr>
        <a:xfrm>
          <a:off x="7220587" y="2542288"/>
          <a:ext cx="2139394" cy="332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Ms. </a:t>
          </a:r>
          <a:r>
            <a:rPr lang="en-US" sz="1100" kern="1200" dirty="0" err="1"/>
            <a:t>Pornpimol</a:t>
          </a:r>
          <a:r>
            <a:rPr lang="en-US" sz="1100" kern="1200" dirty="0"/>
            <a:t> </a:t>
          </a:r>
          <a:r>
            <a:rPr lang="en-US" sz="1100" kern="1200" dirty="0" err="1"/>
            <a:t>Chaivittayangkul</a:t>
          </a:r>
          <a:endParaRPr lang="en-US" sz="1100" kern="1200" dirty="0"/>
        </a:p>
      </dsp:txBody>
      <dsp:txXfrm>
        <a:off x="7220587" y="2542288"/>
        <a:ext cx="2139394" cy="332075"/>
      </dsp:txXfrm>
    </dsp:sp>
    <dsp:sp modelId="{A4BF289C-612F-4E2E-B817-B09C08E85F88}">
      <dsp:nvSpPr>
        <dsp:cNvPr id="0" name=""/>
        <dsp:cNvSpPr/>
      </dsp:nvSpPr>
      <dsp:spPr>
        <a:xfrm>
          <a:off x="731594" y="167607"/>
          <a:ext cx="2032157" cy="1721834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4327" b="-432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AFF43-104F-4855-85B9-4FCDB85B90F2}">
      <dsp:nvSpPr>
        <dsp:cNvPr id="0" name=""/>
        <dsp:cNvSpPr/>
      </dsp:nvSpPr>
      <dsp:spPr>
        <a:xfrm>
          <a:off x="2535992" y="589615"/>
          <a:ext cx="1447481" cy="1002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Project Leader</a:t>
          </a:r>
        </a:p>
      </dsp:txBody>
      <dsp:txXfrm>
        <a:off x="2565351" y="618974"/>
        <a:ext cx="1388763" cy="943668"/>
      </dsp:txXfrm>
    </dsp:sp>
    <dsp:sp modelId="{3CFF8DB8-E7DA-4112-927F-63C9E8FC9932}">
      <dsp:nvSpPr>
        <dsp:cNvPr id="0" name=""/>
        <dsp:cNvSpPr/>
      </dsp:nvSpPr>
      <dsp:spPr>
        <a:xfrm>
          <a:off x="756122" y="0"/>
          <a:ext cx="2032157" cy="29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Dr. Pratap </a:t>
          </a:r>
          <a:r>
            <a:rPr lang="en-US" sz="1100" kern="1200" dirty="0" err="1"/>
            <a:t>Singhasivanon</a:t>
          </a:r>
          <a:endParaRPr lang="en-US" sz="1100" kern="1200" dirty="0"/>
        </a:p>
      </dsp:txBody>
      <dsp:txXfrm>
        <a:off x="756122" y="0"/>
        <a:ext cx="2032157" cy="296493"/>
      </dsp:txXfrm>
    </dsp:sp>
    <dsp:sp modelId="{38C016BB-0B24-4E8F-8A4C-F3581E7A85E7}">
      <dsp:nvSpPr>
        <dsp:cNvPr id="0" name=""/>
        <dsp:cNvSpPr/>
      </dsp:nvSpPr>
      <dsp:spPr>
        <a:xfrm>
          <a:off x="5179626" y="311776"/>
          <a:ext cx="2032157" cy="17218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A674F-EBFE-4588-868E-2D4EFAD35E7D}">
      <dsp:nvSpPr>
        <dsp:cNvPr id="0" name=""/>
        <dsp:cNvSpPr/>
      </dsp:nvSpPr>
      <dsp:spPr>
        <a:xfrm>
          <a:off x="6885902" y="653798"/>
          <a:ext cx="1475359" cy="1002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200" b="1" kern="1200" dirty="0"/>
            <a:t>Project Co-Leader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 dirty="0"/>
        </a:p>
      </dsp:txBody>
      <dsp:txXfrm>
        <a:off x="6915277" y="683173"/>
        <a:ext cx="1416609" cy="944187"/>
      </dsp:txXfrm>
    </dsp:sp>
    <dsp:sp modelId="{F83FB959-0D5A-43E2-A6A3-3E1F0E09E438}">
      <dsp:nvSpPr>
        <dsp:cNvPr id="0" name=""/>
        <dsp:cNvSpPr/>
      </dsp:nvSpPr>
      <dsp:spPr>
        <a:xfrm>
          <a:off x="5179626" y="50413"/>
          <a:ext cx="2032157" cy="29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Dr. Sandra </a:t>
          </a:r>
          <a:r>
            <a:rPr lang="en-US" sz="1100" kern="1200" dirty="0" err="1"/>
            <a:t>Tempongko</a:t>
          </a:r>
          <a:endParaRPr lang="en-US" sz="1100" kern="1200" dirty="0"/>
        </a:p>
      </dsp:txBody>
      <dsp:txXfrm>
        <a:off x="5179626" y="50413"/>
        <a:ext cx="2032157" cy="296493"/>
      </dsp:txXfrm>
    </dsp:sp>
    <dsp:sp modelId="{2BE73FFC-CAFE-4B1D-8E21-805B97A41336}">
      <dsp:nvSpPr>
        <dsp:cNvPr id="0" name=""/>
        <dsp:cNvSpPr/>
      </dsp:nvSpPr>
      <dsp:spPr>
        <a:xfrm>
          <a:off x="9217140" y="344129"/>
          <a:ext cx="2032157" cy="1721834"/>
        </a:xfrm>
        <a:prstGeom prst="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91" b="-4130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753F0-9452-4D29-81F2-AA18BC7863FB}">
      <dsp:nvSpPr>
        <dsp:cNvPr id="0" name=""/>
        <dsp:cNvSpPr/>
      </dsp:nvSpPr>
      <dsp:spPr>
        <a:xfrm>
          <a:off x="10855591" y="692401"/>
          <a:ext cx="1307043" cy="1002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Project advisor</a:t>
          </a:r>
          <a:endParaRPr lang="en-US" sz="1200" kern="1200" dirty="0"/>
        </a:p>
      </dsp:txBody>
      <dsp:txXfrm>
        <a:off x="10884966" y="721776"/>
        <a:ext cx="1248293" cy="944187"/>
      </dsp:txXfrm>
    </dsp:sp>
    <dsp:sp modelId="{0A603641-E5B9-42C5-993B-1D348C928A91}">
      <dsp:nvSpPr>
        <dsp:cNvPr id="0" name=""/>
        <dsp:cNvSpPr/>
      </dsp:nvSpPr>
      <dsp:spPr>
        <a:xfrm>
          <a:off x="9217140" y="50410"/>
          <a:ext cx="2032157" cy="29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Dr. </a:t>
          </a:r>
          <a:r>
            <a:rPr lang="en-US" sz="1100" kern="1200" dirty="0" err="1"/>
            <a:t>Kessara</a:t>
          </a:r>
          <a:r>
            <a:rPr lang="en-US" sz="1100" kern="1200" dirty="0"/>
            <a:t> </a:t>
          </a:r>
          <a:r>
            <a:rPr lang="en-US" sz="1100" kern="1200" dirty="0" err="1"/>
            <a:t>Amornvuthivorn</a:t>
          </a:r>
          <a:endParaRPr lang="en-US" sz="1100" kern="1200" dirty="0"/>
        </a:p>
      </dsp:txBody>
      <dsp:txXfrm>
        <a:off x="9217140" y="50410"/>
        <a:ext cx="2032157" cy="296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2952A8AD-E04D-40C1-AD98-A5589D48FF85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0654" tIns="45327" rIns="90654" bIns="45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4F6C8EC8-224B-4750-B4CE-FC987A96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2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llmarkHE_R_vert_rgb_re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313" y="999067"/>
            <a:ext cx="1953773" cy="1771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3041" y="2743369"/>
            <a:ext cx="11704320" cy="1949234"/>
          </a:xfrm>
        </p:spPr>
        <p:txBody>
          <a:bodyPr lIns="0" rIns="0" anchor="t">
            <a:noAutofit/>
          </a:bodyPr>
          <a:lstStyle>
            <a:lvl1pPr>
              <a:lnSpc>
                <a:spcPct val="90000"/>
              </a:lnSpc>
              <a:defRPr sz="53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3041" y="4729797"/>
            <a:ext cx="11704320" cy="1963897"/>
          </a:xfrm>
        </p:spPr>
        <p:txBody>
          <a:bodyPr lIns="0" rIns="0">
            <a:noAutofit/>
          </a:bodyPr>
          <a:lstStyle>
            <a:lvl1pPr marL="0" indent="0" algn="ctr">
              <a:spcBef>
                <a:spcPts val="0"/>
              </a:spcBef>
              <a:buNone/>
              <a:defRPr sz="1700" b="0" i="0" baseline="0">
                <a:solidFill>
                  <a:schemeClr val="bg1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</a:rPr>
              <a:t>© 2016 Chevron</a:t>
            </a:r>
          </a:p>
        </p:txBody>
      </p:sp>
    </p:spTree>
    <p:extLst>
      <p:ext uri="{BB962C8B-B14F-4D97-AF65-F5344CB8AC3E}">
        <p14:creationId xmlns:p14="http://schemas.microsoft.com/office/powerpoint/2010/main" val="3852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601829"/>
            <a:ext cx="6461760" cy="59113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613" y="1601829"/>
            <a:ext cx="6461760" cy="591137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9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45159" y="1592580"/>
            <a:ext cx="13327383" cy="5901701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46" tIns="54873" rIns="109746" bIns="5487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591395"/>
            <a:ext cx="6461760" cy="590288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613" y="1591395"/>
            <a:ext cx="6461760" cy="5902885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8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45159" y="1592580"/>
            <a:ext cx="13327383" cy="5901701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46" tIns="54873" rIns="109746" bIns="5487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45159" y="1592580"/>
            <a:ext cx="13313664" cy="58978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2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4755" y="1592580"/>
            <a:ext cx="6662526" cy="5920814"/>
          </a:xfrm>
          <a:solidFill>
            <a:schemeClr val="tx2"/>
          </a:solidFill>
        </p:spPr>
        <p:txBody>
          <a:bodyPr vert="horz" lIns="329239" tIns="274366" rIns="329239" bIns="274366" rtlCol="0">
            <a:noAutofit/>
          </a:bodyPr>
          <a:lstStyle>
            <a:lvl1pPr marL="0" indent="0">
              <a:buNone/>
              <a:defRPr lang="en-US" sz="1900" dirty="0" smtClean="0">
                <a:solidFill>
                  <a:schemeClr val="bg1"/>
                </a:solidFill>
              </a:defRPr>
            </a:lvl1pPr>
            <a:lvl2pPr marL="205774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411549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617323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823097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309839" y="1592580"/>
            <a:ext cx="6665806" cy="59253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1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911" y="1592580"/>
            <a:ext cx="6668631" cy="5920814"/>
          </a:xfrm>
          <a:solidFill>
            <a:srgbClr val="0B2D71"/>
          </a:solidFill>
        </p:spPr>
        <p:txBody>
          <a:bodyPr vert="horz" lIns="329239" tIns="274366" rIns="329239" bIns="274366" rtlCol="0">
            <a:noAutofit/>
          </a:bodyPr>
          <a:lstStyle>
            <a:lvl1pPr marL="0" indent="0">
              <a:buNone/>
              <a:defRPr lang="en-US" sz="1900" dirty="0" smtClean="0">
                <a:solidFill>
                  <a:schemeClr val="bg1"/>
                </a:solidFill>
              </a:defRPr>
            </a:lvl1pPr>
            <a:lvl2pPr marL="205774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411549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617323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823097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5160" y="1592580"/>
            <a:ext cx="6670042" cy="59253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7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4630400" cy="8229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698" y="1263233"/>
            <a:ext cx="13313005" cy="5703134"/>
          </a:xfrm>
        </p:spPr>
        <p:txBody>
          <a:bodyPr anchor="ctr"/>
          <a:lstStyle>
            <a:lvl1pPr marL="0" indent="0" algn="ctr">
              <a:spcBef>
                <a:spcPts val="144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11549" indent="-205774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968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262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391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1" y="3193106"/>
            <a:ext cx="12435840" cy="1634490"/>
          </a:xfrm>
        </p:spPr>
        <p:txBody>
          <a:bodyPr anchor="t"/>
          <a:lstStyle>
            <a:lvl1pPr algn="ctr">
              <a:defRPr sz="4300" b="1" cap="none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2793026"/>
            <a:ext cx="12435840" cy="504640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54873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61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9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6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23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1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8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839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549" indent="-20577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1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3041" y="2743369"/>
            <a:ext cx="11704320" cy="1949234"/>
          </a:xfrm>
        </p:spPr>
        <p:txBody>
          <a:bodyPr lIns="0" rIns="0" anchor="t">
            <a:noAutofit/>
          </a:bodyPr>
          <a:lstStyle>
            <a:lvl1pPr>
              <a:lnSpc>
                <a:spcPct val="90000"/>
              </a:lnSpc>
              <a:defRPr sz="53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3041" y="4729797"/>
            <a:ext cx="11704320" cy="1963897"/>
          </a:xfrm>
        </p:spPr>
        <p:txBody>
          <a:bodyPr lIns="0" rIns="0">
            <a:noAutofit/>
          </a:bodyPr>
          <a:lstStyle>
            <a:lvl1pPr marL="0" indent="0" algn="ctr">
              <a:spcBef>
                <a:spcPts val="0"/>
              </a:spcBef>
              <a:buNone/>
              <a:defRPr sz="1700" b="0" i="0" baseline="0">
                <a:solidFill>
                  <a:schemeClr val="bg2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58367" y="7943830"/>
            <a:ext cx="10272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Arial"/>
              </a:rPr>
              <a:t>© 2021 Chevron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315" y="999067"/>
            <a:ext cx="1953772" cy="17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64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598349"/>
            <a:ext cx="6461760" cy="5911129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613" y="1598349"/>
            <a:ext cx="6461760" cy="5911129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77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4755" y="1592580"/>
            <a:ext cx="6662526" cy="5920814"/>
          </a:xfrm>
          <a:noFill/>
        </p:spPr>
        <p:txBody>
          <a:bodyPr vert="horz" lIns="0" tIns="0" rIns="329239" bIns="0" rtlCol="0">
            <a:noAutofit/>
          </a:bodyPr>
          <a:lstStyle>
            <a:lvl1pPr marL="0" indent="0">
              <a:buNone/>
              <a:defRPr lang="en-US" sz="2200" dirty="0" smtClean="0">
                <a:solidFill>
                  <a:schemeClr val="bg1"/>
                </a:solidFill>
              </a:defRPr>
            </a:lvl1pPr>
            <a:lvl2pPr marL="205774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411549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617323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823097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309839" y="1592580"/>
            <a:ext cx="6665806" cy="59253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0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911" y="1592580"/>
            <a:ext cx="6668631" cy="5920814"/>
          </a:xfrm>
          <a:noFill/>
        </p:spPr>
        <p:txBody>
          <a:bodyPr vert="horz" lIns="329239" tIns="0" rIns="0" bIns="0" rtlCol="0">
            <a:noAutofit/>
          </a:bodyPr>
          <a:lstStyle>
            <a:lvl1pPr marL="0" indent="0">
              <a:buNone/>
              <a:defRPr lang="en-US" sz="2200" dirty="0" smtClean="0">
                <a:solidFill>
                  <a:schemeClr val="bg1"/>
                </a:solidFill>
              </a:defRPr>
            </a:lvl1pPr>
            <a:lvl2pPr marL="205774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411549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617323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823097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5160" y="1592580"/>
            <a:ext cx="6670042" cy="59253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0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4630400" cy="8229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698" y="1263233"/>
            <a:ext cx="13313005" cy="5703134"/>
          </a:xfrm>
        </p:spPr>
        <p:txBody>
          <a:bodyPr anchor="ctr"/>
          <a:lstStyle>
            <a:lvl1pPr marL="0" indent="0" algn="ctr">
              <a:spcBef>
                <a:spcPts val="144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11549" indent="-205774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108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0590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539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1" y="3193106"/>
            <a:ext cx="12435840" cy="1634490"/>
          </a:xfrm>
        </p:spPr>
        <p:txBody>
          <a:bodyPr anchor="t"/>
          <a:lstStyle>
            <a:lvl1pPr algn="ctr">
              <a:defRPr sz="4300" b="1" cap="none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2793026"/>
            <a:ext cx="12435840" cy="504640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54873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61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9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6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23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1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8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</a:rPr>
              <a:t>© 2016 Chevron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2679413" y="7943830"/>
            <a:ext cx="1293129" cy="147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100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10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742" y="7550246"/>
            <a:ext cx="604918" cy="64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18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45159" y="1592580"/>
            <a:ext cx="13327383" cy="5901701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46" tIns="54873" rIns="109746" bIns="5487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45159" y="1592580"/>
            <a:ext cx="13313664" cy="58978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ef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fining_displayicon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550" y="1505200"/>
            <a:ext cx="7288850" cy="7288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" y="2690175"/>
            <a:ext cx="7315201" cy="1764030"/>
          </a:xfrm>
        </p:spPr>
        <p:txBody>
          <a:bodyPr lIns="219493" rIns="219493">
            <a:noAutofit/>
          </a:bodyPr>
          <a:lstStyle>
            <a:lvl1pPr>
              <a:lnSpc>
                <a:spcPct val="90000"/>
              </a:lnSpc>
              <a:defRPr sz="5300" b="1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" y="4429169"/>
            <a:ext cx="7315201" cy="1156594"/>
          </a:xfrm>
        </p:spPr>
        <p:txBody>
          <a:bodyPr lIns="219493" rIns="219493">
            <a:noAutofit/>
          </a:bodyPr>
          <a:lstStyle>
            <a:lvl1pPr marL="0" indent="0" algn="ctr">
              <a:spcBef>
                <a:spcPts val="0"/>
              </a:spcBef>
              <a:buNone/>
              <a:defRPr sz="1700" b="0" i="0" baseline="0">
                <a:solidFill>
                  <a:srgbClr val="009DD9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Arial"/>
              </a:rPr>
              <a:t>© 2016 Chevron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716" y="999067"/>
            <a:ext cx="1953772" cy="17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5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eft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7"/>
            <a:ext cx="14630400" cy="8222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" y="2690175"/>
            <a:ext cx="7315201" cy="1764030"/>
          </a:xfrm>
        </p:spPr>
        <p:txBody>
          <a:bodyPr lIns="219493" rIns="219493">
            <a:noAutofit/>
          </a:bodyPr>
          <a:lstStyle>
            <a:lvl1pPr>
              <a:lnSpc>
                <a:spcPct val="90000"/>
              </a:lnSpc>
              <a:defRPr sz="53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" y="4429169"/>
            <a:ext cx="7315201" cy="1156594"/>
          </a:xfrm>
        </p:spPr>
        <p:txBody>
          <a:bodyPr lIns="219493" rIns="219493">
            <a:noAutofit/>
          </a:bodyPr>
          <a:lstStyle>
            <a:lvl1pPr marL="0" indent="0" algn="ctr">
              <a:spcBef>
                <a:spcPts val="0"/>
              </a:spcBef>
              <a:buNone/>
              <a:defRPr sz="1700" b="0" i="0" baseline="0">
                <a:solidFill>
                  <a:schemeClr val="bg1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  <a:latin typeface="Arial"/>
              </a:rPr>
              <a:t>© 2016 Chevron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716" y="999066"/>
            <a:ext cx="1953772" cy="17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en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" y="0"/>
            <a:ext cx="14627018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657600" y="2690175"/>
            <a:ext cx="7315201" cy="1764030"/>
          </a:xfrm>
        </p:spPr>
        <p:txBody>
          <a:bodyPr lIns="219493" rIns="219493">
            <a:noAutofit/>
          </a:bodyPr>
          <a:lstStyle>
            <a:lvl1pPr>
              <a:lnSpc>
                <a:spcPct val="90000"/>
              </a:lnSpc>
              <a:defRPr sz="5300" b="1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657600" y="4429169"/>
            <a:ext cx="7315201" cy="1156594"/>
          </a:xfrm>
        </p:spPr>
        <p:txBody>
          <a:bodyPr lIns="219493" rIns="219493">
            <a:noAutofit/>
          </a:bodyPr>
          <a:lstStyle>
            <a:lvl1pPr marL="0" indent="0" algn="ctr">
              <a:spcBef>
                <a:spcPts val="0"/>
              </a:spcBef>
              <a:buNone/>
              <a:defRPr sz="1700" b="0" i="0" baseline="0">
                <a:solidFill>
                  <a:srgbClr val="009DD9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Arial"/>
              </a:rPr>
              <a:t>© 2016 Chevron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315" y="999067"/>
            <a:ext cx="1953772" cy="17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1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enter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6"/>
            <a:ext cx="14630399" cy="8227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657600" y="2690175"/>
            <a:ext cx="7315201" cy="1764030"/>
          </a:xfrm>
        </p:spPr>
        <p:txBody>
          <a:bodyPr lIns="219493" rIns="219493">
            <a:noAutofit/>
          </a:bodyPr>
          <a:lstStyle>
            <a:lvl1pPr>
              <a:lnSpc>
                <a:spcPct val="90000"/>
              </a:lnSpc>
              <a:defRPr sz="53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657600" y="4429169"/>
            <a:ext cx="7315201" cy="1156594"/>
          </a:xfrm>
        </p:spPr>
        <p:txBody>
          <a:bodyPr lIns="219493" rIns="219493">
            <a:noAutofit/>
          </a:bodyPr>
          <a:lstStyle>
            <a:lvl1pPr marL="0" indent="0" algn="ctr">
              <a:spcBef>
                <a:spcPts val="0"/>
              </a:spcBef>
              <a:buNone/>
              <a:defRPr sz="1700" b="0" i="0" baseline="0">
                <a:solidFill>
                  <a:schemeClr val="bg1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</a:rPr>
              <a:t>© 2016 Chevron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315" y="999066"/>
            <a:ext cx="1953772" cy="17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0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igh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315200" y="2688338"/>
            <a:ext cx="7315201" cy="1764030"/>
          </a:xfrm>
        </p:spPr>
        <p:txBody>
          <a:bodyPr lIns="219493" rIns="219493">
            <a:noAutofit/>
          </a:bodyPr>
          <a:lstStyle>
            <a:lvl1pPr>
              <a:lnSpc>
                <a:spcPct val="90000"/>
              </a:lnSpc>
              <a:defRPr sz="53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315200" y="4433011"/>
            <a:ext cx="7315201" cy="1156594"/>
          </a:xfrm>
        </p:spPr>
        <p:txBody>
          <a:bodyPr lIns="219493" rIns="219493">
            <a:noAutofit/>
          </a:bodyPr>
          <a:lstStyle>
            <a:lvl1pPr marL="0" indent="0" algn="ctr">
              <a:spcBef>
                <a:spcPts val="0"/>
              </a:spcBef>
              <a:buNone/>
              <a:defRPr sz="1700" b="0" i="0" baseline="0">
                <a:solidFill>
                  <a:schemeClr val="bg2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</a:rPr>
              <a:t>© 2016 Chevron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914" y="999067"/>
            <a:ext cx="1953772" cy="17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2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ight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" y="0"/>
            <a:ext cx="14625662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315200" y="2688338"/>
            <a:ext cx="7315201" cy="1764030"/>
          </a:xfrm>
        </p:spPr>
        <p:txBody>
          <a:bodyPr lIns="219493" rIns="219493">
            <a:noAutofit/>
          </a:bodyPr>
          <a:lstStyle>
            <a:lvl1pPr>
              <a:lnSpc>
                <a:spcPct val="90000"/>
              </a:lnSpc>
              <a:defRPr sz="53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315200" y="4433011"/>
            <a:ext cx="7315201" cy="1156594"/>
          </a:xfrm>
        </p:spPr>
        <p:txBody>
          <a:bodyPr lIns="219493" rIns="219493">
            <a:noAutofit/>
          </a:bodyPr>
          <a:lstStyle>
            <a:lvl1pPr marL="0" indent="0" algn="ctr">
              <a:spcBef>
                <a:spcPts val="0"/>
              </a:spcBef>
              <a:buNone/>
              <a:defRPr sz="1700" b="0" i="0" baseline="0">
                <a:solidFill>
                  <a:srgbClr val="FFFFFF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</a:rPr>
              <a:t>© 2016 Chevron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914" y="999066"/>
            <a:ext cx="1953772" cy="17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549" indent="-20577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6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017" y="7550246"/>
            <a:ext cx="602368" cy="6439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79413" y="7943830"/>
            <a:ext cx="1293129" cy="147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1000" smtClean="0">
                <a:solidFill>
                  <a:prstClr val="black"/>
                </a:solidFill>
                <a:latin typeface="Arial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598963"/>
            <a:ext cx="13313005" cy="5897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Arial"/>
              </a:rPr>
              <a:t>© 2021 Chevron</a:t>
            </a:r>
          </a:p>
        </p:txBody>
      </p:sp>
    </p:spTree>
    <p:extLst>
      <p:ext uri="{BB962C8B-B14F-4D97-AF65-F5344CB8AC3E}">
        <p14:creationId xmlns:p14="http://schemas.microsoft.com/office/powerpoint/2010/main" val="332717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hf sldNum="0" hdr="0" ftr="0" dt="0"/>
  <p:txStyles>
    <p:titleStyle>
      <a:lvl1pPr algn="ctr" defTabSz="548731" rtl="0" eaLnBrk="1" latinLnBrk="0" hangingPunct="1">
        <a:spcBef>
          <a:spcPct val="0"/>
        </a:spcBef>
        <a:buNone/>
        <a:defRPr sz="3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05774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49" indent="-205774" algn="l" defTabSz="548731" rtl="0" eaLnBrk="1" latinLnBrk="0" hangingPunct="1">
        <a:spcBef>
          <a:spcPts val="6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17323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3097" indent="-205774" algn="l" defTabSz="548731" rtl="0" eaLnBrk="1" latinLnBrk="0" hangingPunct="1">
        <a:spcBef>
          <a:spcPts val="600"/>
        </a:spcBef>
        <a:buSzPct val="100000"/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777" indent="-207680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023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754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5486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4217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017" y="7550246"/>
            <a:ext cx="602368" cy="6439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79413" y="7943830"/>
            <a:ext cx="1293129" cy="147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598963"/>
            <a:ext cx="13313005" cy="5897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/>
              <a:t>© 2021 Chevron</a:t>
            </a:r>
          </a:p>
        </p:txBody>
      </p:sp>
    </p:spTree>
    <p:extLst>
      <p:ext uri="{BB962C8B-B14F-4D97-AF65-F5344CB8AC3E}">
        <p14:creationId xmlns:p14="http://schemas.microsoft.com/office/powerpoint/2010/main" val="34875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89" r:id="rId3"/>
    <p:sldLayoutId id="2147483688" r:id="rId4"/>
    <p:sldLayoutId id="2147483660" r:id="rId5"/>
    <p:sldLayoutId id="2147483668" r:id="rId6"/>
    <p:sldLayoutId id="2147483661" r:id="rId7"/>
    <p:sldLayoutId id="2147483654" r:id="rId8"/>
    <p:sldLayoutId id="2147483655" r:id="rId9"/>
    <p:sldLayoutId id="2147483651" r:id="rId10"/>
  </p:sldLayoutIdLst>
  <p:hf sldNum="0" hdr="0" ftr="0" dt="0"/>
  <p:txStyles>
    <p:titleStyle>
      <a:lvl1pPr algn="ctr" defTabSz="548731" rtl="0" eaLnBrk="1" latinLnBrk="0" hangingPunct="1">
        <a:spcBef>
          <a:spcPct val="0"/>
        </a:spcBef>
        <a:buNone/>
        <a:defRPr sz="3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05774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49" indent="-205774" algn="l" defTabSz="548731" rtl="0" eaLnBrk="1" latinLnBrk="0" hangingPunct="1">
        <a:spcBef>
          <a:spcPts val="6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17323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3097" indent="-205774" algn="l" defTabSz="548731" rtl="0" eaLnBrk="1" latinLnBrk="0" hangingPunct="1">
        <a:spcBef>
          <a:spcPts val="600"/>
        </a:spcBef>
        <a:buSzPct val="100000"/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777" indent="-207680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023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754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5486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4217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79413" y="7943830"/>
            <a:ext cx="1293129" cy="147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100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1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598963"/>
            <a:ext cx="13313005" cy="5897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</a:rPr>
              <a:t>© 2021 Chevron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742" y="7550246"/>
            <a:ext cx="604918" cy="64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0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90" r:id="rId9"/>
  </p:sldLayoutIdLst>
  <p:hf sldNum="0" hdr="0" ftr="0" dt="0"/>
  <p:txStyles>
    <p:titleStyle>
      <a:lvl1pPr algn="ctr" defTabSz="548731" rtl="0" eaLnBrk="1" latinLnBrk="0" hangingPunct="1">
        <a:spcBef>
          <a:spcPct val="0"/>
        </a:spcBef>
        <a:buNone/>
        <a:defRPr sz="3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05774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411549" indent="-205774" algn="l" defTabSz="548731" rtl="0" eaLnBrk="1" latinLnBrk="0" hangingPunct="1">
        <a:spcBef>
          <a:spcPts val="600"/>
        </a:spcBef>
        <a:buFont typeface="Arial"/>
        <a:buChar char="–"/>
        <a:defRPr sz="2200" kern="1200">
          <a:solidFill>
            <a:srgbClr val="FFFFFF"/>
          </a:solidFill>
          <a:latin typeface="+mn-lt"/>
          <a:ea typeface="+mn-ea"/>
          <a:cs typeface="+mn-cs"/>
        </a:defRPr>
      </a:lvl2pPr>
      <a:lvl3pPr marL="617323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823097" indent="-205774" algn="l" defTabSz="548731" rtl="0" eaLnBrk="1" latinLnBrk="0" hangingPunct="1">
        <a:spcBef>
          <a:spcPts val="600"/>
        </a:spcBef>
        <a:buSzPct val="100000"/>
        <a:buFont typeface="Arial"/>
        <a:buChar char="–"/>
        <a:defRPr sz="2200" kern="1200">
          <a:solidFill>
            <a:srgbClr val="FFFFFF"/>
          </a:solidFill>
          <a:latin typeface="+mn-lt"/>
          <a:ea typeface="+mn-ea"/>
          <a:cs typeface="+mn-cs"/>
        </a:defRPr>
      </a:lvl4pPr>
      <a:lvl5pPr marL="1030777" indent="-207680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rgbClr val="FFFFFF"/>
          </a:solidFill>
          <a:latin typeface="+mn-lt"/>
          <a:ea typeface="+mn-ea"/>
          <a:cs typeface="+mn-cs"/>
        </a:defRPr>
      </a:lvl5pPr>
      <a:lvl6pPr marL="3018023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754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5486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4217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J-Garnier-2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E92E-1E9E-43E6-9E12-1CD6E994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1741993"/>
            <a:ext cx="12435840" cy="1634490"/>
          </a:xfrm>
        </p:spPr>
        <p:txBody>
          <a:bodyPr/>
          <a:lstStyle/>
          <a:p>
            <a:r>
              <a:rPr lang="en-US" dirty="0"/>
              <a:t>Promoting One Health education in border </a:t>
            </a:r>
            <a:r>
              <a:rPr lang="en-US" dirty="0" smtClean="0"/>
              <a:t>schools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SEAMEO TROPMED Network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FF5DDE4-F121-496A-A45E-B7589F03F41F}"/>
              </a:ext>
            </a:extLst>
          </p:cNvPr>
          <p:cNvSpPr txBox="1">
            <a:spLocks/>
          </p:cNvSpPr>
          <p:nvPr/>
        </p:nvSpPr>
        <p:spPr>
          <a:xfrm>
            <a:off x="1463041" y="5581854"/>
            <a:ext cx="11704320" cy="19638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548731" rtl="0" eaLnBrk="1" latinLnBrk="0" hangingPunct="1">
              <a:spcBef>
                <a:spcPts val="600"/>
              </a:spcBef>
              <a:buFont typeface="Arial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731" indent="0" algn="l" defTabSz="548731" rtl="0" eaLnBrk="1" latinLnBrk="0" hangingPunct="1">
              <a:spcBef>
                <a:spcPts val="6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463" indent="0" algn="l" defTabSz="548731" rtl="0" eaLnBrk="1" latinLnBrk="0" hangingPunct="1">
              <a:spcBef>
                <a:spcPts val="6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46194" indent="0" algn="l" defTabSz="548731" rtl="0" eaLnBrk="1" latinLnBrk="0" hangingPunct="1">
              <a:spcBef>
                <a:spcPts val="600"/>
              </a:spcBef>
              <a:buSzPct val="100000"/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94926" indent="0" algn="l" defTabSz="548731" rtl="0" eaLnBrk="1" latinLnBrk="0" hangingPunct="1">
              <a:spcBef>
                <a:spcPts val="600"/>
              </a:spcBef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657" indent="0" algn="l" defTabSz="548731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2389" indent="0" algn="l" defTabSz="548731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1120" indent="0" algn="l" defTabSz="548731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852" indent="0" algn="l" defTabSz="548731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7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One Health in the School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219" y="1166065"/>
            <a:ext cx="13313005" cy="589747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development starts with safe, healthy and educated children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(UNICEF, 2013)</a:t>
            </a:r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78" y="2983049"/>
            <a:ext cx="5618730" cy="389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6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BB9D-68BA-49E0-BD2C-F56C783D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83DB3-4F47-451A-BB27-472334431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setting to promote  the development of positive attitude and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early in life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the  potential to make significant and long lasting contributions to promoting healthy habits in children and adolescents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can  influence parents and the greater community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Complements the work of professionals/ community –based efforts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OH is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multisectoral,multidisciplinary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/>
              <a:t>…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		 </a:t>
            </a:r>
            <a:r>
              <a:rPr lang="en-US" sz="2400" b="1" i="1" dirty="0">
                <a:solidFill>
                  <a:srgbClr val="C00000"/>
                </a:solidFill>
              </a:rPr>
              <a:t>SCHOOLS HAVE A ROLE TO PLAY 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National News Bureau Of Thailand">
            <a:extLst>
              <a:ext uri="{FF2B5EF4-FFF2-40B4-BE49-F238E27FC236}">
                <a16:creationId xmlns:a16="http://schemas.microsoft.com/office/drawing/2014/main" id="{C299D583-FF52-46E3-8A85-BBCE14764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472" y="3988285"/>
            <a:ext cx="5125369" cy="34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9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border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567680"/>
            <a:ext cx="8391149" cy="25471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Mobility of people and animals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Humans and animals live close with each other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Reaching the under-privileged and under-reached 	population </a:t>
            </a:r>
          </a:p>
          <a:p>
            <a:endParaRPr lang="en-US" dirty="0"/>
          </a:p>
        </p:txBody>
      </p:sp>
      <p:pic>
        <p:nvPicPr>
          <p:cNvPr id="2052" name="Picture 4" descr="Myanmar's land borders with other countries - BestPrice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82" y="3236375"/>
            <a:ext cx="6574421" cy="438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1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Purpose/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 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the concepts of One Health among students and school </a:t>
            </a: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officials/teachers in a  selected border school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 competencies of teachers on the promotion of concepts of “One Health”;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Enhance knowledge and development of positive attitude and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related to “One Health”  and other health-related concerns among students;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Collaborate with the different groups in the community for the promotion of One Health concept.</a:t>
            </a:r>
          </a:p>
        </p:txBody>
      </p:sp>
      <p:pic>
        <p:nvPicPr>
          <p:cNvPr id="2052" name="Picture 4" descr="Asian kids group  joyful in biology class. home school concept. Premium Photo">
            <a:extLst>
              <a:ext uri="{FF2B5EF4-FFF2-40B4-BE49-F238E27FC236}">
                <a16:creationId xmlns:a16="http://schemas.microsoft.com/office/drawing/2014/main" id="{8F47FA6F-75D7-4C93-A98A-F59E88C5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166" y="4590659"/>
            <a:ext cx="4253441" cy="318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379A34-71AA-47D1-BCD2-C601409DE723}"/>
              </a:ext>
            </a:extLst>
          </p:cNvPr>
          <p:cNvSpPr txBox="1"/>
          <p:nvPr/>
        </p:nvSpPr>
        <p:spPr>
          <a:xfrm>
            <a:off x="1139252" y="5651292"/>
            <a:ext cx="6505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NOTE:  The experience will enable the  upscaling 			and roll out of this program to SEA </a:t>
            </a:r>
          </a:p>
        </p:txBody>
      </p:sp>
    </p:spTree>
    <p:extLst>
      <p:ext uri="{BB962C8B-B14F-4D97-AF65-F5344CB8AC3E}">
        <p14:creationId xmlns:p14="http://schemas.microsoft.com/office/powerpoint/2010/main" val="4216655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545" y="1968856"/>
            <a:ext cx="13313005" cy="5897470"/>
          </a:xfrm>
        </p:spPr>
        <p:txBody>
          <a:bodyPr/>
          <a:lstStyle/>
          <a:p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Tanawsri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sub-district: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borders with Myanmar on its west side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population of about 15, 600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7 villages ( 2 with informal border crossings with Myanmar)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4 schools under the MOE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2 Child Development Centers  under the Local administration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 Health Promoting Hospital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4 Projects (Royal Initiative)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Rajanagrindra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Tropical Disease International Centre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045C3E-7316-414D-B4E5-490FEC4AEFF2}"/>
              </a:ext>
            </a:extLst>
          </p:cNvPr>
          <p:cNvGrpSpPr/>
          <p:nvPr/>
        </p:nvGrpSpPr>
        <p:grpSpPr>
          <a:xfrm>
            <a:off x="8664313" y="1049312"/>
            <a:ext cx="5693955" cy="2958047"/>
            <a:chOff x="333285" y="621442"/>
            <a:chExt cx="11376426" cy="56151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6E8555-9C2F-4366-ADA8-AFC717719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285" y="627774"/>
              <a:ext cx="7901424" cy="5608783"/>
            </a:xfrm>
            <a:prstGeom prst="rect">
              <a:avLst/>
            </a:prstGeom>
            <a:ln w="31750">
              <a:solidFill>
                <a:schemeClr val="accent1"/>
              </a:solidFill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3DCC0A-DBE9-4F3B-AFDB-462105FDD133}"/>
                </a:ext>
              </a:extLst>
            </p:cNvPr>
            <p:cNvGrpSpPr/>
            <p:nvPr/>
          </p:nvGrpSpPr>
          <p:grpSpPr>
            <a:xfrm>
              <a:off x="8484284" y="621442"/>
              <a:ext cx="3225427" cy="5615115"/>
              <a:chOff x="8484284" y="621442"/>
              <a:chExt cx="3225427" cy="561511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9D219DE-F9EB-4565-9C4E-A1C371BA9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4284" y="621442"/>
                <a:ext cx="3225427" cy="5615115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3B108A-C423-422A-95F1-B25F454E9D34}"/>
                  </a:ext>
                </a:extLst>
              </p:cNvPr>
              <p:cNvSpPr/>
              <p:nvPr/>
            </p:nvSpPr>
            <p:spPr>
              <a:xfrm>
                <a:off x="9246550" y="3127761"/>
                <a:ext cx="478564" cy="341832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862B9A4-21CE-414F-A091-250E607EE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055" y="4328646"/>
            <a:ext cx="4766665" cy="36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1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DBCA-2382-4BF1-8D16-C552C48F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925879"/>
          </a:xfrm>
        </p:spPr>
        <p:txBody>
          <a:bodyPr/>
          <a:lstStyle/>
          <a:p>
            <a:r>
              <a:rPr lang="en-US" dirty="0"/>
              <a:t>Components of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7C0A3-3833-43C8-9E4F-BF36A75D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214203"/>
            <a:ext cx="13313005" cy="589747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Module Development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Training of teachers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Partnership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Curricular mainstreaming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Co-curricular activities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Health Assessments of students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Provision of basic health services including referral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Engagement of communities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Monitoring/Mid-term Review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Evaluation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Documentation </a:t>
            </a:r>
          </a:p>
        </p:txBody>
      </p:sp>
      <p:pic>
        <p:nvPicPr>
          <p:cNvPr id="7170" name="Picture 2" descr="DA pushes agriculture subject in the current curriculum | Official Portal  of the Department of Agriculture">
            <a:extLst>
              <a:ext uri="{FF2B5EF4-FFF2-40B4-BE49-F238E27FC236}">
                <a16:creationId xmlns:a16="http://schemas.microsoft.com/office/drawing/2014/main" id="{C44E7B55-462B-4E18-80C3-407AC60AF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54" y="2280379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15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101C-428E-465B-9079-B1530CC7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BEC56-8FCA-4DEC-8B37-463019473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483" y="1346954"/>
            <a:ext cx="13313005" cy="5897470"/>
          </a:xfrm>
        </p:spPr>
        <p:txBody>
          <a:bodyPr/>
          <a:lstStyle/>
          <a:p>
            <a:pPr lvl="2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National level:</a:t>
            </a:r>
          </a:p>
          <a:p>
            <a:pPr marL="411549" lvl="2" indent="0">
              <a:buNone/>
            </a:pPr>
            <a:r>
              <a:rPr lang="en-US" dirty="0"/>
              <a:t>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Ministry of Education/ Bureau of International Cooperation </a:t>
            </a:r>
          </a:p>
          <a:p>
            <a:pPr marL="411549" lvl="2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Ministry of Health/CDC</a:t>
            </a:r>
          </a:p>
          <a:p>
            <a:pPr marL="411549" lvl="2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Bureau of Livestock Industry</a:t>
            </a:r>
          </a:p>
          <a:p>
            <a:pPr marL="411549" lvl="2" indent="0">
              <a:buNone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Provincial/District Levels</a:t>
            </a:r>
          </a:p>
          <a:p>
            <a:pPr marL="411549" lvl="2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 School Officials</a:t>
            </a:r>
          </a:p>
          <a:p>
            <a:pPr marL="411549" lvl="2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Community</a:t>
            </a:r>
          </a:p>
          <a:p>
            <a:pPr marL="0" indent="0">
              <a:buNone/>
            </a:pPr>
            <a:r>
              <a:rPr lang="en-US" dirty="0"/>
              <a:t>       -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Local Administration Office</a:t>
            </a:r>
          </a:p>
          <a:p>
            <a:pPr marL="411549" lvl="2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Provincial Hospital</a:t>
            </a:r>
          </a:p>
          <a:p>
            <a:pPr marL="411549" lvl="2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Health Promoting Hospital</a:t>
            </a:r>
          </a:p>
          <a:p>
            <a:pPr marL="411549" lvl="2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RTIC </a:t>
            </a:r>
          </a:p>
          <a:p>
            <a:pPr marL="411549" lvl="2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THOHUN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17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39B9-A66E-47CB-B695-F8CD80C9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 key deliverables and </a:t>
            </a:r>
            <a:r>
              <a:rPr lang="en-AU" dirty="0" smtClean="0"/>
              <a:t>timeline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7B5B1-D722-4A69-B614-FD3738C16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660" y="1318054"/>
            <a:ext cx="13313005" cy="589747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81E1AA-033B-4F82-A6EB-C2DEAB803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246584"/>
              </p:ext>
            </p:extLst>
          </p:nvPr>
        </p:nvGraphicFramePr>
        <p:xfrm>
          <a:off x="1450947" y="1449965"/>
          <a:ext cx="11727846" cy="6154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5562">
                  <a:extLst>
                    <a:ext uri="{9D8B030D-6E8A-4147-A177-3AD203B41FA5}">
                      <a16:colId xmlns:a16="http://schemas.microsoft.com/office/drawing/2014/main" val="86132586"/>
                    </a:ext>
                  </a:extLst>
                </a:gridCol>
                <a:gridCol w="4962284">
                  <a:extLst>
                    <a:ext uri="{9D8B030D-6E8A-4147-A177-3AD203B41FA5}">
                      <a16:colId xmlns:a16="http://schemas.microsoft.com/office/drawing/2014/main" val="807753885"/>
                    </a:ext>
                  </a:extLst>
                </a:gridCol>
              </a:tblGrid>
              <a:tr h="546187">
                <a:tc>
                  <a:txBody>
                    <a:bodyPr/>
                    <a:lstStyle/>
                    <a:p>
                      <a:r>
                        <a:rPr lang="en-US" dirty="0"/>
                        <a:t>Deliverables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34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Final Plan of the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Year – 2 weeks after Kick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4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Modules 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-   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73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Teachers Training Manual/ Proceedings of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-   Q3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396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Pre-Test of students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- Q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737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Health Assessment Baseline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4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Monitoring/ Progress Report:</a:t>
                      </a:r>
                    </a:p>
                    <a:p>
                      <a:r>
                        <a:rPr lang="en-US" dirty="0"/>
                        <a:t>   - Curricular Integration </a:t>
                      </a:r>
                    </a:p>
                    <a:p>
                      <a:r>
                        <a:rPr lang="en-US" dirty="0"/>
                        <a:t>   - Community Engagement</a:t>
                      </a:r>
                    </a:p>
                    <a:p>
                      <a:r>
                        <a:rPr lang="en-US" dirty="0"/>
                        <a:t>   - Referral to health services facilities </a:t>
                      </a:r>
                    </a:p>
                    <a:p>
                      <a:r>
                        <a:rPr lang="en-US" dirty="0"/>
                        <a:t>   - Co-curricular activities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-  Quarterly  for  the duration of the</a:t>
                      </a:r>
                    </a:p>
                    <a:p>
                      <a:r>
                        <a:rPr lang="en-US" dirty="0"/>
                        <a:t>      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31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 Test/Health Assessment  Assessment/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year  Q3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14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Final Report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year Q4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978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30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46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200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39B9-A66E-47CB-B695-F8CD80C9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 Chevron may offer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7B5B1-D722-4A69-B614-FD3738C16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680" y="1539002"/>
            <a:ext cx="13313005" cy="589747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on  Integration of One Health in Basic Education </a:t>
            </a:r>
          </a:p>
        </p:txBody>
      </p:sp>
    </p:spTree>
    <p:extLst>
      <p:ext uri="{BB962C8B-B14F-4D97-AF65-F5344CB8AC3E}">
        <p14:creationId xmlns:p14="http://schemas.microsoft.com/office/powerpoint/2010/main" val="423158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F65A-D5FA-4DD1-87CB-37B517F7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SEAMEO TROPMED / STEM-ED Project </a:t>
            </a:r>
            <a:r>
              <a:rPr lang="en-AU" dirty="0" smtClean="0"/>
              <a:t>team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B216D59-324D-4582-A71F-D95DF6582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662036"/>
              </p:ext>
            </p:extLst>
          </p:nvPr>
        </p:nvGraphicFramePr>
        <p:xfrm>
          <a:off x="582096" y="1864545"/>
          <a:ext cx="13104735" cy="4688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79B2438-C158-42AA-A60E-AC4E3E439EA0}"/>
              </a:ext>
            </a:extLst>
          </p:cNvPr>
          <p:cNvSpPr/>
          <p:nvPr/>
        </p:nvSpPr>
        <p:spPr>
          <a:xfrm>
            <a:off x="11325282" y="4659535"/>
            <a:ext cx="2152275" cy="170552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852" t="-6295" r="-15852" b="-6295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0D577E-9192-4A0D-80AF-D0E167786351}"/>
              </a:ext>
            </a:extLst>
          </p:cNvPr>
          <p:cNvGrpSpPr/>
          <p:nvPr/>
        </p:nvGrpSpPr>
        <p:grpSpPr>
          <a:xfrm>
            <a:off x="11309757" y="4322060"/>
            <a:ext cx="2152275" cy="314018"/>
            <a:chOff x="7745942" y="2640576"/>
            <a:chExt cx="2152275" cy="314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0C30681-02EF-4BF5-BD24-1AC10E6F4EA9}"/>
                </a:ext>
              </a:extLst>
            </p:cNvPr>
            <p:cNvSpPr/>
            <p:nvPr/>
          </p:nvSpPr>
          <p:spPr>
            <a:xfrm>
              <a:off x="7745942" y="2640576"/>
              <a:ext cx="2152275" cy="31401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353B44-8B08-44E1-8F10-17B78F0A561D}"/>
                </a:ext>
              </a:extLst>
            </p:cNvPr>
            <p:cNvSpPr txBox="1"/>
            <p:nvPr/>
          </p:nvSpPr>
          <p:spPr>
            <a:xfrm>
              <a:off x="7745942" y="2640576"/>
              <a:ext cx="2152275" cy="314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Mrs. </a:t>
              </a:r>
              <a:r>
                <a:rPr lang="en-US" sz="1100" kern="1200" dirty="0" err="1"/>
                <a:t>Parinda</a:t>
              </a:r>
              <a:r>
                <a:rPr lang="en-US" sz="1100" kern="1200" dirty="0"/>
                <a:t> </a:t>
              </a:r>
              <a:r>
                <a:rPr lang="en-US" sz="1100" kern="1200" dirty="0" err="1"/>
                <a:t>Chomming</a:t>
              </a:r>
              <a:endParaRPr lang="en-US" sz="11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D84D3C-9036-4F07-9B89-0FC6DB274158}"/>
              </a:ext>
            </a:extLst>
          </p:cNvPr>
          <p:cNvGrpSpPr/>
          <p:nvPr/>
        </p:nvGrpSpPr>
        <p:grpSpPr>
          <a:xfrm>
            <a:off x="12939081" y="4946087"/>
            <a:ext cx="1466963" cy="1191277"/>
            <a:chOff x="9302385" y="3383371"/>
            <a:chExt cx="1599244" cy="119127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69AACDE-0051-4ECD-BC35-53A3A891667D}"/>
                </a:ext>
              </a:extLst>
            </p:cNvPr>
            <p:cNvSpPr/>
            <p:nvPr/>
          </p:nvSpPr>
          <p:spPr>
            <a:xfrm>
              <a:off x="9302385" y="3383371"/>
              <a:ext cx="1599244" cy="10622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F5160E60-948D-42CB-81A4-6BF8F4B6ECC2}"/>
                </a:ext>
              </a:extLst>
            </p:cNvPr>
            <p:cNvSpPr txBox="1"/>
            <p:nvPr/>
          </p:nvSpPr>
          <p:spPr>
            <a:xfrm>
              <a:off x="9333496" y="3574651"/>
              <a:ext cx="1568133" cy="999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200" b="1" dirty="0"/>
                <a:t>Finance</a:t>
              </a:r>
              <a:r>
                <a:rPr lang="en-US" sz="1200" b="1" kern="1200" dirty="0"/>
                <a:t> Officer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46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39B9-A66E-47CB-B695-F8CD80C9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7B5B1-D722-4A69-B614-FD3738C16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67" y="1048231"/>
            <a:ext cx="13313005" cy="58974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understanding of Interconnectedness of human, animal and environmental health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Emergence of the zoonotic diseases: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SARS   - 2002-2003   - Civet cats, bats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West African Ebola  epidemic –2015  - fruit bats were considered to be the reservoir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New Influenza A (H1N1) – “swine flu”    2009 – pandemic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MERS-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HIV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www.galaxydx.com/wp-content/uploads/2020/01/zoonotic-infections-fb-t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10" y="3571807"/>
            <a:ext cx="6735686" cy="37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4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8F01-69F7-4224-A004-25FACFBB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Health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AF265-DE7D-4328-A261-C49311BA3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318054"/>
            <a:ext cx="13313005" cy="5897470"/>
          </a:xfrm>
        </p:spPr>
        <p:txBody>
          <a:bodyPr/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 collaborative, multisectoral, and trans-disciplinary approach</a:t>
            </a:r>
          </a:p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working at local, regional, national, and global levels</a:t>
            </a:r>
          </a:p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achieve optimal health and well-being outcomes recognizing the interconnections between people, animals, plants and their shared environment.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CDFA - Animal Health and Food Safety Services - One Health Resources">
            <a:extLst>
              <a:ext uri="{FF2B5EF4-FFF2-40B4-BE49-F238E27FC236}">
                <a16:creationId xmlns:a16="http://schemas.microsoft.com/office/drawing/2014/main" id="{C9E48945-4368-4D8B-B358-2C7EF841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26" y="3597639"/>
            <a:ext cx="3647775" cy="37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4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E5B2-4A42-4EB4-B598-68781879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Health 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85A31-A574-4CB6-A0DC-7614DA5DA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434071"/>
            <a:ext cx="13313005" cy="589747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Tackles global issues: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emerging infectious diseases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environmental contamination,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deforestation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 habitat use conflicts,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 biodiversity loss, 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antimicrobial resistance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 mobility of commodity and people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climate change  </a:t>
            </a:r>
          </a:p>
        </p:txBody>
      </p:sp>
      <p:pic>
        <p:nvPicPr>
          <p:cNvPr id="4098" name="Picture 2" descr="Figure 1. Major contributing factors for the emergence of emerging and re-emerging zoonotic diseases. Source: (Treadwell, 2008).">
            <a:extLst>
              <a:ext uri="{FF2B5EF4-FFF2-40B4-BE49-F238E27FC236}">
                <a16:creationId xmlns:a16="http://schemas.microsoft.com/office/drawing/2014/main" id="{14B3A17F-29BD-43D9-884F-AE173028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60" y="1673433"/>
            <a:ext cx="6642789" cy="488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7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1598963"/>
            <a:ext cx="13494295" cy="5897470"/>
          </a:xfrm>
        </p:spPr>
        <p:txBody>
          <a:bodyPr/>
          <a:lstStyle/>
          <a:p>
            <a:pPr marL="617323" lvl="3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“One Health” concept is  consistent with :</a:t>
            </a:r>
          </a:p>
          <a:p>
            <a:pPr marL="617323" lvl="3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www.researchgate.net/profile/J-Garnier-2/publication/316841993/figure/fig1/AS:492485295251456@1494429052916/A-framework-grouping-the-SDGs-based-on-their-intended-outcomes-highlighting-goals-in_W640.jpg">
            <a:extLst>
              <a:ext uri="{FF2B5EF4-FFF2-40B4-BE49-F238E27FC236}">
                <a16:creationId xmlns:a16="http://schemas.microsoft.com/office/drawing/2014/main" id="{D847E1CA-6A41-4191-827D-53B6D8E9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57" y="2440041"/>
            <a:ext cx="609600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F383D4-0D52-402A-A2C7-341F1511A69B}"/>
              </a:ext>
            </a:extLst>
          </p:cNvPr>
          <p:cNvSpPr/>
          <p:nvPr/>
        </p:nvSpPr>
        <p:spPr>
          <a:xfrm>
            <a:off x="9710991" y="5728157"/>
            <a:ext cx="38018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Roboto"/>
              </a:rPr>
              <a:t>Adapted from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Waage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et 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Uploaded by </a:t>
            </a:r>
            <a:r>
              <a:rPr lang="en-US" u="sng" dirty="0">
                <a:hlinkClick r:id="rId3"/>
              </a:rPr>
              <a:t>J. N. Garnier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9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6335-AAE9-4158-9309-77FB87CF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Health 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D5CC3-F68E-43E3-BF7F-8EA71CD60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2043806"/>
            <a:ext cx="13313005" cy="589747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SEAMEO 7 Priority Areas</a:t>
            </a: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Global Priority in Education :  Global Citizenship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E74CB-0CF1-4969-8568-715900B0E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6" t="5175" r="2154"/>
          <a:stretch/>
        </p:blipFill>
        <p:spPr>
          <a:xfrm>
            <a:off x="7929466" y="1986675"/>
            <a:ext cx="5507531" cy="4256249"/>
          </a:xfrm>
          <a:prstGeom prst="rect">
            <a:avLst/>
          </a:prstGeom>
        </p:spPr>
      </p:pic>
      <p:pic>
        <p:nvPicPr>
          <p:cNvPr id="1026" name="Picture 2" descr="Education: Global citizenship for human flourishing">
            <a:extLst>
              <a:ext uri="{FF2B5EF4-FFF2-40B4-BE49-F238E27FC236}">
                <a16:creationId xmlns:a16="http://schemas.microsoft.com/office/drawing/2014/main" id="{E18C6789-CA60-4EFC-A0D8-4DB522F25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38" y="3707259"/>
            <a:ext cx="3813841" cy="347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9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Efforts on the Promotion of One Health in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MOH – training of health professionals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SEAOHUN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THOHUN -  education; research, community extension  ( curricular integration is primarily on higher 			education)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“ 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aims to train the current and future workforce across sectors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(e.g. human health, animal health, environmental health) 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and disciplines (e.g. medicine, public health, epidemiology, agriculture, ecology”</a:t>
            </a:r>
            <a:r>
              <a:rPr lang="en-US" sz="2400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51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educate children with One Health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710" y="1208180"/>
            <a:ext cx="13313005" cy="58974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Children -  one of the most vulnerable populations for zoonotic diseases: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immune systems,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awareness,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contact with animals specially the companion animals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 have shown that attitudes and long –term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developed early in life</a:t>
            </a:r>
          </a:p>
        </p:txBody>
      </p:sp>
      <p:pic>
        <p:nvPicPr>
          <p:cNvPr id="1026" name="Picture 2" descr="Dogs: Death Threats for Malaysian Man Who Organized Dog-Petting Event | Time">
            <a:extLst>
              <a:ext uri="{FF2B5EF4-FFF2-40B4-BE49-F238E27FC236}">
                <a16:creationId xmlns:a16="http://schemas.microsoft.com/office/drawing/2014/main" id="{248C73D5-F27F-43DE-93BD-B5C2B1DF8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22" y="4557010"/>
            <a:ext cx="4870013" cy="2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19191"/>
      </p:ext>
    </p:extLst>
  </p:cSld>
  <p:clrMapOvr>
    <a:masterClrMapping/>
  </p:clrMapOvr>
</p:sld>
</file>

<file path=ppt/theme/theme1.xml><?xml version="1.0" encoding="utf-8"?>
<a:theme xmlns:a="http://schemas.openxmlformats.org/drawingml/2006/main" name="Chevron PPT_widescreen_2016_04-12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B2D71"/>
    </a:custClr>
    <a:custClr name="Medium blue">
      <a:srgbClr val="0066B2"/>
    </a:custClr>
    <a:custClr name="Light blue">
      <a:srgbClr val="009DD9"/>
    </a:custClr>
    <a:custClr name="Dark teal">
      <a:srgbClr val="003653"/>
    </a:custClr>
    <a:custClr name="Medium teal">
      <a:srgbClr val="00708C"/>
    </a:custClr>
    <a:custClr name="Light teal">
      <a:srgbClr val="00B2BD"/>
    </a:custClr>
    <a:custClr name="Dark green">
      <a:srgbClr val="444B0D"/>
    </a:custClr>
    <a:custClr name="Medium green">
      <a:srgbClr val="769231"/>
    </a:custClr>
    <a:custClr name="Light green">
      <a:srgbClr val="B2CC34"/>
    </a:custClr>
    <a:custClr name="Dark red">
      <a:srgbClr val="58001C"/>
    </a:custClr>
    <a:custClr name="Medium red">
      <a:srgbClr val="97002E"/>
    </a:custClr>
    <a:custClr name="Light red">
      <a:srgbClr val="E21836"/>
    </a:custClr>
    <a:custClr name="Dark orange">
      <a:srgbClr val="711B00"/>
    </a:custClr>
    <a:custClr name="Medium orange">
      <a:srgbClr val="E5601F"/>
    </a:custClr>
    <a:custClr name="Light orange">
      <a:srgbClr val="FAAB18"/>
    </a:custClr>
    <a:custClr name="Dark purple">
      <a:srgbClr val="3A0D36"/>
    </a:custClr>
    <a:custClr name="Medium purple">
      <a:srgbClr val="751269"/>
    </a:custClr>
    <a:custClr name="Light purple">
      <a:srgbClr val="BA3093"/>
    </a:custClr>
    <a:custClr name="Black">
      <a:srgbClr val="000000"/>
    </a:custClr>
    <a:custClr name="Dark gray">
      <a:srgbClr val="6B6D6F"/>
    </a:custClr>
    <a:custClr name="Medium gray">
      <a:srgbClr val="8C8F93"/>
    </a:custClr>
    <a:custClr name="Light gray">
      <a:srgbClr val="DBDCDD"/>
    </a:custClr>
    <a:custClr name="Background gray">
      <a:srgbClr val="EDEDEE"/>
    </a:custClr>
  </a:custClrLst>
  <a:extLst>
    <a:ext uri="{05A4C25C-085E-4340-85A3-A5531E510DB2}">
      <thm15:themeFamily xmlns:thm15="http://schemas.microsoft.com/office/thememl/2012/main" name="Chevron_PPT_Widescreen" id="{678C97CC-69AB-AB46-AA21-E73BDA91082A}" vid="{86470512-57FB-4C42-B02F-6DC7BF2520CE}"/>
    </a:ext>
  </a:extLst>
</a:theme>
</file>

<file path=ppt/theme/theme2.xml><?xml version="1.0" encoding="utf-8"?>
<a:theme xmlns:a="http://schemas.openxmlformats.org/drawingml/2006/main" name="Chevron_PPT_WS_White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B2D71"/>
    </a:custClr>
    <a:custClr name="Medium blue">
      <a:srgbClr val="0066B2"/>
    </a:custClr>
    <a:custClr name="Light blue">
      <a:srgbClr val="009DD9"/>
    </a:custClr>
    <a:custClr name="Dark teal">
      <a:srgbClr val="003653"/>
    </a:custClr>
    <a:custClr name="Medium teal">
      <a:srgbClr val="00708C"/>
    </a:custClr>
    <a:custClr name="Light teal">
      <a:srgbClr val="00B2BD"/>
    </a:custClr>
    <a:custClr name="Dark green">
      <a:srgbClr val="444B0D"/>
    </a:custClr>
    <a:custClr name="Medium green">
      <a:srgbClr val="769231"/>
    </a:custClr>
    <a:custClr name="Light green">
      <a:srgbClr val="B2CC34"/>
    </a:custClr>
    <a:custClr name="Dark red">
      <a:srgbClr val="58001C"/>
    </a:custClr>
    <a:custClr name="Medium red">
      <a:srgbClr val="97002E"/>
    </a:custClr>
    <a:custClr name="Light red">
      <a:srgbClr val="E21836"/>
    </a:custClr>
    <a:custClr name="Dark orange">
      <a:srgbClr val="711B00"/>
    </a:custClr>
    <a:custClr name="Medium orange">
      <a:srgbClr val="E5601F"/>
    </a:custClr>
    <a:custClr name="Light orange">
      <a:srgbClr val="FAAB18"/>
    </a:custClr>
    <a:custClr name="Dark purple">
      <a:srgbClr val="3A0D36"/>
    </a:custClr>
    <a:custClr name="Medium purple">
      <a:srgbClr val="751269"/>
    </a:custClr>
    <a:custClr name="Light purple">
      <a:srgbClr val="BA3093"/>
    </a:custClr>
    <a:custClr name="Black">
      <a:srgbClr val="000000"/>
    </a:custClr>
    <a:custClr name="Dark gray">
      <a:srgbClr val="6B6D6F"/>
    </a:custClr>
    <a:custClr name="Medium gray">
      <a:srgbClr val="8C8F93"/>
    </a:custClr>
    <a:custClr name="Light gray">
      <a:srgbClr val="DBDCDD"/>
    </a:custClr>
    <a:custClr name="Background gray">
      <a:srgbClr val="EDEDEE"/>
    </a:custClr>
  </a:custClrLst>
  <a:extLst>
    <a:ext uri="{05A4C25C-085E-4340-85A3-A5531E510DB2}">
      <thm15:themeFamily xmlns:thm15="http://schemas.microsoft.com/office/thememl/2012/main" name="Chevron_PPT_Widescreen" id="{678C97CC-69AB-AB46-AA21-E73BDA91082A}" vid="{6447A4D3-E91E-5C43-86F2-F2E5FE104191}"/>
    </a:ext>
  </a:extLst>
</a:theme>
</file>

<file path=ppt/theme/theme3.xml><?xml version="1.0" encoding="utf-8"?>
<a:theme xmlns:a="http://schemas.openxmlformats.org/drawingml/2006/main" name="Chevron_PPT_WS_Blue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B2D71"/>
    </a:custClr>
    <a:custClr name="Medium blue">
      <a:srgbClr val="0066B2"/>
    </a:custClr>
    <a:custClr name="Light blue">
      <a:srgbClr val="009DD9"/>
    </a:custClr>
    <a:custClr name="Dark teal">
      <a:srgbClr val="003653"/>
    </a:custClr>
    <a:custClr name="Medium teal">
      <a:srgbClr val="00708C"/>
    </a:custClr>
    <a:custClr name="Light teal">
      <a:srgbClr val="00B2BD"/>
    </a:custClr>
    <a:custClr name="Dark green">
      <a:srgbClr val="444B0D"/>
    </a:custClr>
    <a:custClr name="Medium green">
      <a:srgbClr val="769231"/>
    </a:custClr>
    <a:custClr name="Light green">
      <a:srgbClr val="B2CC34"/>
    </a:custClr>
    <a:custClr name="Dark red">
      <a:srgbClr val="58001C"/>
    </a:custClr>
    <a:custClr name="Medium red">
      <a:srgbClr val="97002E"/>
    </a:custClr>
    <a:custClr name="Light red">
      <a:srgbClr val="E21836"/>
    </a:custClr>
    <a:custClr name="Dark orange">
      <a:srgbClr val="711B00"/>
    </a:custClr>
    <a:custClr name="Medium orange">
      <a:srgbClr val="E5601F"/>
    </a:custClr>
    <a:custClr name="Light orange">
      <a:srgbClr val="FAAB18"/>
    </a:custClr>
    <a:custClr name="Dark purple">
      <a:srgbClr val="3A0D36"/>
    </a:custClr>
    <a:custClr name="Medium purple">
      <a:srgbClr val="751269"/>
    </a:custClr>
    <a:custClr name="Light purple">
      <a:srgbClr val="BA3093"/>
    </a:custClr>
    <a:custClr name="Black">
      <a:srgbClr val="000000"/>
    </a:custClr>
    <a:custClr name="Dark gray">
      <a:srgbClr val="6B6D6F"/>
    </a:custClr>
    <a:custClr name="Medium gray">
      <a:srgbClr val="8C8F93"/>
    </a:custClr>
    <a:custClr name="Light gray">
      <a:srgbClr val="DBDCDD"/>
    </a:custClr>
    <a:custClr name="Background gray">
      <a:srgbClr val="EDEDEE"/>
    </a:custClr>
  </a:custClrLst>
  <a:extLst>
    <a:ext uri="{05A4C25C-085E-4340-85A3-A5531E510DB2}">
      <thm15:themeFamily xmlns:thm15="http://schemas.microsoft.com/office/thememl/2012/main" name="Chevron_PPT_Widescreen" id="{678C97CC-69AB-AB46-AA21-E73BDA91082A}" vid="{9162551C-EDB1-FD46-85D5-83908F8BBFF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PPT template_widescreen</Template>
  <TotalTime>1789</TotalTime>
  <Words>686</Words>
  <Application>Microsoft Office PowerPoint</Application>
  <PresentationFormat>Custom</PresentationFormat>
  <Paragraphs>158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Roboto</vt:lpstr>
      <vt:lpstr>Wingdings</vt:lpstr>
      <vt:lpstr>Chevron PPT_widescreen_2016_04-12</vt:lpstr>
      <vt:lpstr>Chevron_PPT_WS_White</vt:lpstr>
      <vt:lpstr>Chevron_PPT_WS_Blue</vt:lpstr>
      <vt:lpstr>Promoting One Health education in border schools    SEAMEO TROPMED Network </vt:lpstr>
      <vt:lpstr>SEAMEO TROPMED / STEM-ED Project team</vt:lpstr>
      <vt:lpstr>Rationale</vt:lpstr>
      <vt:lpstr>One Health Concept</vt:lpstr>
      <vt:lpstr>One Health  ….</vt:lpstr>
      <vt:lpstr>Rationale</vt:lpstr>
      <vt:lpstr>One Health Education </vt:lpstr>
      <vt:lpstr>Current Efforts on the Promotion of One Health in SEA</vt:lpstr>
      <vt:lpstr>Why educate children with One Health concept</vt:lpstr>
      <vt:lpstr>Why One Health in the School Setting</vt:lpstr>
      <vt:lpstr>Schools…</vt:lpstr>
      <vt:lpstr>Why the border School?</vt:lpstr>
      <vt:lpstr>Purpose/ Objectives </vt:lpstr>
      <vt:lpstr>Study site</vt:lpstr>
      <vt:lpstr>Components of the Project</vt:lpstr>
      <vt:lpstr>Major partners</vt:lpstr>
      <vt:lpstr>Project key deliverables and timeline</vt:lpstr>
      <vt:lpstr>Support Chevron may offer </vt:lpstr>
    </vt:vector>
  </TitlesOfParts>
  <Company>Chevron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reduce file size</dc:title>
  <dc:creator>Pisaric, Tanja</dc:creator>
  <cp:lastModifiedBy>SEAMEO_NB3</cp:lastModifiedBy>
  <cp:revision>63</cp:revision>
  <cp:lastPrinted>2021-03-15T03:18:15Z</cp:lastPrinted>
  <dcterms:created xsi:type="dcterms:W3CDTF">2018-04-30T01:49:59Z</dcterms:created>
  <dcterms:modified xsi:type="dcterms:W3CDTF">2021-03-16T13:02:02Z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e4db608-ddec-4a44-8ad7-7d5a79b7448e_Enabled">
    <vt:lpwstr>true</vt:lpwstr>
  </property>
  <property fmtid="{D5CDD505-2E9C-101B-9397-08002B2CF9AE}" pid="3" name="MSIP_Label_6e4db608-ddec-4a44-8ad7-7d5a79b7448e_SetDate">
    <vt:lpwstr>2021-01-14T03:28:18Z</vt:lpwstr>
  </property>
  <property fmtid="{D5CDD505-2E9C-101B-9397-08002B2CF9AE}" pid="4" name="MSIP_Label_6e4db608-ddec-4a44-8ad7-7d5a79b7448e_Method">
    <vt:lpwstr>Standard</vt:lpwstr>
  </property>
  <property fmtid="{D5CDD505-2E9C-101B-9397-08002B2CF9AE}" pid="5" name="MSIP_Label_6e4db608-ddec-4a44-8ad7-7d5a79b7448e_Name">
    <vt:lpwstr>Internal</vt:lpwstr>
  </property>
  <property fmtid="{D5CDD505-2E9C-101B-9397-08002B2CF9AE}" pid="6" name="MSIP_Label_6e4db608-ddec-4a44-8ad7-7d5a79b7448e_SiteId">
    <vt:lpwstr>fd799da1-bfc1-4234-a91c-72b3a1cb9e26</vt:lpwstr>
  </property>
  <property fmtid="{D5CDD505-2E9C-101B-9397-08002B2CF9AE}" pid="7" name="MSIP_Label_6e4db608-ddec-4a44-8ad7-7d5a79b7448e_ActionId">
    <vt:lpwstr>6e43333e-a009-4dfb-bacb-f0b9e4779f50</vt:lpwstr>
  </property>
  <property fmtid="{D5CDD505-2E9C-101B-9397-08002B2CF9AE}" pid="8" name="MSIP_Label_6e4db608-ddec-4a44-8ad7-7d5a79b7448e_ContentBits">
    <vt:lpwstr>0</vt:lpwstr>
  </property>
</Properties>
</file>